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96" r:id="rId1"/>
    <p:sldMasterId id="2147483819" r:id="rId2"/>
    <p:sldMasterId id="2147483834" r:id="rId3"/>
    <p:sldMasterId id="2147483854" r:id="rId4"/>
  </p:sldMasterIdLst>
  <p:notesMasterIdLst>
    <p:notesMasterId r:id="rId27"/>
  </p:notesMasterIdLst>
  <p:sldIdLst>
    <p:sldId id="257" r:id="rId5"/>
    <p:sldId id="288" r:id="rId6"/>
    <p:sldId id="259" r:id="rId7"/>
    <p:sldId id="261" r:id="rId8"/>
    <p:sldId id="265" r:id="rId9"/>
    <p:sldId id="281" r:id="rId10"/>
    <p:sldId id="264" r:id="rId11"/>
    <p:sldId id="289" r:id="rId12"/>
    <p:sldId id="295" r:id="rId13"/>
    <p:sldId id="278" r:id="rId14"/>
    <p:sldId id="273" r:id="rId15"/>
    <p:sldId id="296" r:id="rId16"/>
    <p:sldId id="297" r:id="rId17"/>
    <p:sldId id="298" r:id="rId18"/>
    <p:sldId id="285" r:id="rId19"/>
    <p:sldId id="299" r:id="rId20"/>
    <p:sldId id="300" r:id="rId21"/>
    <p:sldId id="301" r:id="rId22"/>
    <p:sldId id="302" r:id="rId23"/>
    <p:sldId id="260" r:id="rId24"/>
    <p:sldId id="303" r:id="rId25"/>
    <p:sldId id="294" r:id="rId26"/>
  </p:sldIdLst>
  <p:sldSz cx="12192000" cy="6858000"/>
  <p:notesSz cx="6858000" cy="9144000"/>
  <p:embeddedFontLst>
    <p:embeddedFont>
      <p:font typeface="Bahnschrift" panose="020B0502040204020203" pitchFamily="34" charset="0"/>
      <p:regular r:id="rId28"/>
      <p:bold r:id="rId29"/>
    </p:embeddedFont>
    <p:embeddedFont>
      <p:font typeface="Calibri" panose="020F0502020204030204" pitchFamily="3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Montserrat" panose="020B0604020202020204" charset="0"/>
      <p:regular r:id="rId38"/>
      <p:bold r:id="rId39"/>
      <p:italic r:id="rId40"/>
      <p:boldItalic r:id="rId41"/>
    </p:embeddedFont>
    <p:embeddedFont>
      <p:font typeface="Tahoma" panose="020B0604030504040204" pitchFamily="34" charset="0"/>
      <p:regular r:id="rId42"/>
      <p:bold r:id="rId43"/>
    </p:embeddedFont>
    <p:embeddedFont>
      <p:font typeface="Tw Cen MT" panose="020B0802020104020603" pitchFamily="34" charset="0"/>
      <p:bold r:id="rId44"/>
      <p:boldItalic r:id="rId45"/>
    </p:embeddedFont>
    <p:embeddedFont>
      <p:font typeface="Verdana" panose="020B0604030504040204" pitchFamily="34" charset="0"/>
      <p:regular r:id="rId46"/>
      <p:bold r:id="rId47"/>
      <p:italic r:id="rId48"/>
      <p:boldItalic r:id="rId49"/>
    </p:embeddedFont>
    <p:embeddedFont>
      <p:font typeface="Wingdings 2" panose="05020102010507070707" pitchFamily="18" charset="2"/>
      <p:regular r:id="rId50"/>
    </p:embeddedFont>
    <p:embeddedFont>
      <p:font typeface="Wingdings 3" panose="05040102010807070707" pitchFamily="18" charset="2"/>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F464"/>
    <a:srgbClr val="737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autoAdjust="0"/>
    <p:restoredTop sz="93758" autoAdjust="0"/>
  </p:normalViewPr>
  <p:slideViewPr>
    <p:cSldViewPr snapToGrid="0">
      <p:cViewPr>
        <p:scale>
          <a:sx n="66" d="100"/>
          <a:sy n="66" d="100"/>
        </p:scale>
        <p:origin x="1258" y="379"/>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4.xml"/><Relationship Id="rId51" Type="http://schemas.openxmlformats.org/officeDocument/2006/relationships/font" Target="fonts/font24.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4D9C1-C54D-4C6F-B307-4755A1F28F55}" type="datetimeFigureOut">
              <a:rPr lang="en-US" smtClean="0"/>
              <a:t>8/2/2021</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03AA1-D099-4C61-B1A7-0B603CA9E4DD}" type="slidenum">
              <a:rPr lang="en-US" smtClean="0"/>
              <a:t>‹#›</a:t>
            </a:fld>
            <a:endParaRPr lang="en-US"/>
          </a:p>
        </p:txBody>
      </p:sp>
    </p:spTree>
    <p:extLst>
      <p:ext uri="{BB962C8B-B14F-4D97-AF65-F5344CB8AC3E}">
        <p14:creationId xmlns:p14="http://schemas.microsoft.com/office/powerpoint/2010/main" val="1787721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75a7f99e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75a7f99e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772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95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75a7f99e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75a7f99e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c3be106221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c3be10622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62bb20282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62bb20282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c3be1062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c3be1062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62bb20282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62bb20282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016433" y="2960551"/>
            <a:ext cx="7261200" cy="24056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6400"/>
            </a:lvl1pPr>
            <a:lvl2pPr lvl="1" algn="r">
              <a:spcBef>
                <a:spcPts val="0"/>
              </a:spcBef>
              <a:spcAft>
                <a:spcPts val="0"/>
              </a:spcAft>
              <a:buSzPts val="6000"/>
              <a:buNone/>
              <a:defRPr sz="8000"/>
            </a:lvl2pPr>
            <a:lvl3pPr lvl="2" algn="r">
              <a:spcBef>
                <a:spcPts val="0"/>
              </a:spcBef>
              <a:spcAft>
                <a:spcPts val="0"/>
              </a:spcAft>
              <a:buSzPts val="6000"/>
              <a:buNone/>
              <a:defRPr sz="8000"/>
            </a:lvl3pPr>
            <a:lvl4pPr lvl="3" algn="r">
              <a:spcBef>
                <a:spcPts val="0"/>
              </a:spcBef>
              <a:spcAft>
                <a:spcPts val="0"/>
              </a:spcAft>
              <a:buSzPts val="6000"/>
              <a:buNone/>
              <a:defRPr sz="8000"/>
            </a:lvl4pPr>
            <a:lvl5pPr lvl="4" algn="r">
              <a:spcBef>
                <a:spcPts val="0"/>
              </a:spcBef>
              <a:spcAft>
                <a:spcPts val="0"/>
              </a:spcAft>
              <a:buSzPts val="6000"/>
              <a:buNone/>
              <a:defRPr sz="8000"/>
            </a:lvl5pPr>
            <a:lvl6pPr lvl="5" algn="r">
              <a:spcBef>
                <a:spcPts val="0"/>
              </a:spcBef>
              <a:spcAft>
                <a:spcPts val="0"/>
              </a:spcAft>
              <a:buSzPts val="6000"/>
              <a:buNone/>
              <a:defRPr sz="8000"/>
            </a:lvl6pPr>
            <a:lvl7pPr lvl="6" algn="r">
              <a:spcBef>
                <a:spcPts val="0"/>
              </a:spcBef>
              <a:spcAft>
                <a:spcPts val="0"/>
              </a:spcAft>
              <a:buSzPts val="6000"/>
              <a:buNone/>
              <a:defRPr sz="8000"/>
            </a:lvl7pPr>
            <a:lvl8pPr lvl="7" algn="r">
              <a:spcBef>
                <a:spcPts val="0"/>
              </a:spcBef>
              <a:spcAft>
                <a:spcPts val="0"/>
              </a:spcAft>
              <a:buSzPts val="6000"/>
              <a:buNone/>
              <a:defRPr sz="8000"/>
            </a:lvl8pPr>
            <a:lvl9pPr lvl="8" algn="r">
              <a:spcBef>
                <a:spcPts val="0"/>
              </a:spcBef>
              <a:spcAft>
                <a:spcPts val="0"/>
              </a:spcAft>
              <a:buSzPts val="6000"/>
              <a:buNone/>
              <a:defRPr sz="8000"/>
            </a:lvl9pPr>
          </a:lstStyle>
          <a:p>
            <a:endParaRPr/>
          </a:p>
        </p:txBody>
      </p:sp>
      <p:sp>
        <p:nvSpPr>
          <p:cNvPr id="11" name="Google Shape;11;p2"/>
          <p:cNvSpPr/>
          <p:nvPr/>
        </p:nvSpPr>
        <p:spPr>
          <a:xfrm>
            <a:off x="8277500" y="5619451"/>
            <a:ext cx="3000000" cy="13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21646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vi-VN"/>
              <a:t>Bấm để sửa kiểu tiêu đề Bản cái</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07DEB194-95B7-4D39-90BB-5D61549151C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306479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vi-VN"/>
              <a:t>Bấm để sửa kiểu tiêu đề Bản cái</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07DEB194-95B7-4D39-90BB-5D61549151C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4251377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vi-VN"/>
              <a:t>Bấm để sửa kiểu tiêu đề Bản cái</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07DEB194-95B7-4D39-90BB-5D61549151C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899968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07DEB194-95B7-4D39-90BB-5D61549151C5}"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826574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07DEB194-95B7-4D39-90BB-5D61549151C5}" type="datetimeFigureOut">
              <a:rPr lang="en-US" smtClean="0"/>
              <a:t>8/2/2021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3791330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07DEB194-95B7-4D39-90BB-5D61549151C5}" type="datetimeFigureOut">
              <a:rPr lang="en-US" smtClean="0"/>
              <a:t>8/2/2021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3573740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DEB194-95B7-4D39-90BB-5D61549151C5}" type="datetimeFigureOut">
              <a:rPr lang="en-US" smtClean="0"/>
              <a:t>8/2/2021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3441955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vi-VN"/>
              <a:t>Bấm để sửa kiểu tiêu đề Bản cái</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07DEB194-95B7-4D39-90BB-5D61549151C5}"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2792966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vi-VN"/>
              <a:t>Bấm để sửa kiểu tiêu đề Bản cái</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vi-VN"/>
              <a:t>Bấm biểu tượng để thêm hình ảnh</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a:xfrm>
            <a:off x="3885810" y="6041362"/>
            <a:ext cx="976879" cy="365125"/>
          </a:xfrm>
        </p:spPr>
        <p:txBody>
          <a:bodyPr/>
          <a:lstStyle/>
          <a:p>
            <a:fld id="{07DEB194-95B7-4D39-90BB-5D61549151C5}" type="datetimeFigureOut">
              <a:rPr lang="en-US" smtClean="0"/>
              <a:t>8/2/2021</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3594203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vi-VN"/>
              <a:t>Bấm để sửa kiểu tiêu đề Bản cái</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vi-VN"/>
              <a:t>Bấm biểu tượng để thêm hình ảnh</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07DEB194-95B7-4D39-90BB-5D61549151C5}"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4129124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2"/>
        <p:cNvGrpSpPr/>
        <p:nvPr/>
      </p:nvGrpSpPr>
      <p:grpSpPr>
        <a:xfrm>
          <a:off x="0" y="0"/>
          <a:ext cx="0" cy="0"/>
          <a:chOff x="0" y="0"/>
          <a:chExt cx="0" cy="0"/>
        </a:xfrm>
      </p:grpSpPr>
      <p:sp>
        <p:nvSpPr>
          <p:cNvPr id="13" name="Google Shape;13;p3"/>
          <p:cNvSpPr/>
          <p:nvPr/>
        </p:nvSpPr>
        <p:spPr>
          <a:xfrm>
            <a:off x="7574133" y="0"/>
            <a:ext cx="46176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ctrTitle"/>
          </p:nvPr>
        </p:nvSpPr>
        <p:spPr>
          <a:xfrm>
            <a:off x="914400" y="3863725"/>
            <a:ext cx="6007200" cy="1910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000"/>
              <a:buNone/>
              <a:defRPr sz="5333">
                <a:solidFill>
                  <a:srgbClr val="FFFFFF"/>
                </a:solidFill>
              </a:defRPr>
            </a:lvl1pPr>
            <a:lvl2pPr lvl="1" algn="ctr" rtl="0">
              <a:spcBef>
                <a:spcPts val="0"/>
              </a:spcBef>
              <a:spcAft>
                <a:spcPts val="0"/>
              </a:spcAft>
              <a:buClr>
                <a:srgbClr val="FFFFFF"/>
              </a:buClr>
              <a:buSzPts val="4800"/>
              <a:buNone/>
              <a:defRPr sz="6400">
                <a:solidFill>
                  <a:srgbClr val="FFFFFF"/>
                </a:solidFill>
              </a:defRPr>
            </a:lvl2pPr>
            <a:lvl3pPr lvl="2" algn="ctr" rtl="0">
              <a:spcBef>
                <a:spcPts val="0"/>
              </a:spcBef>
              <a:spcAft>
                <a:spcPts val="0"/>
              </a:spcAft>
              <a:buClr>
                <a:srgbClr val="FFFFFF"/>
              </a:buClr>
              <a:buSzPts val="4800"/>
              <a:buNone/>
              <a:defRPr sz="6400">
                <a:solidFill>
                  <a:srgbClr val="FFFFFF"/>
                </a:solidFill>
              </a:defRPr>
            </a:lvl3pPr>
            <a:lvl4pPr lvl="3" algn="ctr" rtl="0">
              <a:spcBef>
                <a:spcPts val="0"/>
              </a:spcBef>
              <a:spcAft>
                <a:spcPts val="0"/>
              </a:spcAft>
              <a:buClr>
                <a:srgbClr val="FFFFFF"/>
              </a:buClr>
              <a:buSzPts val="4800"/>
              <a:buNone/>
              <a:defRPr sz="6400">
                <a:solidFill>
                  <a:srgbClr val="FFFFFF"/>
                </a:solidFill>
              </a:defRPr>
            </a:lvl4pPr>
            <a:lvl5pPr lvl="4" algn="ctr" rtl="0">
              <a:spcBef>
                <a:spcPts val="0"/>
              </a:spcBef>
              <a:spcAft>
                <a:spcPts val="0"/>
              </a:spcAft>
              <a:buClr>
                <a:srgbClr val="FFFFFF"/>
              </a:buClr>
              <a:buSzPts val="4800"/>
              <a:buNone/>
              <a:defRPr sz="6400">
                <a:solidFill>
                  <a:srgbClr val="FFFFFF"/>
                </a:solidFill>
              </a:defRPr>
            </a:lvl5pPr>
            <a:lvl6pPr lvl="5" algn="ctr" rtl="0">
              <a:spcBef>
                <a:spcPts val="0"/>
              </a:spcBef>
              <a:spcAft>
                <a:spcPts val="0"/>
              </a:spcAft>
              <a:buClr>
                <a:srgbClr val="FFFFFF"/>
              </a:buClr>
              <a:buSzPts val="4800"/>
              <a:buNone/>
              <a:defRPr sz="6400">
                <a:solidFill>
                  <a:srgbClr val="FFFFFF"/>
                </a:solidFill>
              </a:defRPr>
            </a:lvl6pPr>
            <a:lvl7pPr lvl="6" algn="ctr" rtl="0">
              <a:spcBef>
                <a:spcPts val="0"/>
              </a:spcBef>
              <a:spcAft>
                <a:spcPts val="0"/>
              </a:spcAft>
              <a:buClr>
                <a:srgbClr val="FFFFFF"/>
              </a:buClr>
              <a:buSzPts val="4800"/>
              <a:buNone/>
              <a:defRPr sz="6400">
                <a:solidFill>
                  <a:srgbClr val="FFFFFF"/>
                </a:solidFill>
              </a:defRPr>
            </a:lvl7pPr>
            <a:lvl8pPr lvl="7" algn="ctr" rtl="0">
              <a:spcBef>
                <a:spcPts val="0"/>
              </a:spcBef>
              <a:spcAft>
                <a:spcPts val="0"/>
              </a:spcAft>
              <a:buClr>
                <a:srgbClr val="FFFFFF"/>
              </a:buClr>
              <a:buSzPts val="4800"/>
              <a:buNone/>
              <a:defRPr sz="6400">
                <a:solidFill>
                  <a:srgbClr val="FFFFFF"/>
                </a:solidFill>
              </a:defRPr>
            </a:lvl8pPr>
            <a:lvl9pPr lvl="8" algn="ctr" rtl="0">
              <a:spcBef>
                <a:spcPts val="0"/>
              </a:spcBef>
              <a:spcAft>
                <a:spcPts val="0"/>
              </a:spcAft>
              <a:buClr>
                <a:srgbClr val="FFFFFF"/>
              </a:buClr>
              <a:buSzPts val="4800"/>
              <a:buNone/>
              <a:defRPr sz="6400">
                <a:solidFill>
                  <a:srgbClr val="FFFFFF"/>
                </a:solidFill>
              </a:defRPr>
            </a:lvl9pPr>
          </a:lstStyle>
          <a:p>
            <a:endParaRPr/>
          </a:p>
        </p:txBody>
      </p:sp>
      <p:sp>
        <p:nvSpPr>
          <p:cNvPr id="15" name="Google Shape;15;p3"/>
          <p:cNvSpPr txBox="1">
            <a:spLocks noGrp="1"/>
          </p:cNvSpPr>
          <p:nvPr>
            <p:ph type="subTitle" idx="1"/>
          </p:nvPr>
        </p:nvSpPr>
        <p:spPr>
          <a:xfrm>
            <a:off x="8134800" y="3817852"/>
            <a:ext cx="3262000" cy="191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200"/>
              <a:buNone/>
              <a:defRPr sz="2933">
                <a:solidFill>
                  <a:schemeClr val="accent4"/>
                </a:solidFill>
              </a:defRPr>
            </a:lvl1pPr>
            <a:lvl2pPr lvl="1" rtl="0">
              <a:spcBef>
                <a:spcPts val="0"/>
              </a:spcBef>
              <a:spcAft>
                <a:spcPts val="0"/>
              </a:spcAft>
              <a:buClr>
                <a:schemeClr val="accent4"/>
              </a:buClr>
              <a:buSzPts val="2200"/>
              <a:buNone/>
              <a:defRPr sz="2933">
                <a:solidFill>
                  <a:schemeClr val="accent4"/>
                </a:solidFill>
              </a:defRPr>
            </a:lvl2pPr>
            <a:lvl3pPr lvl="2" rtl="0">
              <a:spcBef>
                <a:spcPts val="0"/>
              </a:spcBef>
              <a:spcAft>
                <a:spcPts val="0"/>
              </a:spcAft>
              <a:buClr>
                <a:schemeClr val="accent4"/>
              </a:buClr>
              <a:buSzPts val="2200"/>
              <a:buNone/>
              <a:defRPr sz="2933">
                <a:solidFill>
                  <a:schemeClr val="accent4"/>
                </a:solidFill>
              </a:defRPr>
            </a:lvl3pPr>
            <a:lvl4pPr lvl="3" rtl="0">
              <a:spcBef>
                <a:spcPts val="0"/>
              </a:spcBef>
              <a:spcAft>
                <a:spcPts val="0"/>
              </a:spcAft>
              <a:buClr>
                <a:schemeClr val="accent4"/>
              </a:buClr>
              <a:buSzPts val="2200"/>
              <a:buNone/>
              <a:defRPr sz="2933">
                <a:solidFill>
                  <a:schemeClr val="accent4"/>
                </a:solidFill>
              </a:defRPr>
            </a:lvl4pPr>
            <a:lvl5pPr lvl="4" rtl="0">
              <a:spcBef>
                <a:spcPts val="0"/>
              </a:spcBef>
              <a:spcAft>
                <a:spcPts val="0"/>
              </a:spcAft>
              <a:buClr>
                <a:schemeClr val="accent4"/>
              </a:buClr>
              <a:buSzPts val="2200"/>
              <a:buNone/>
              <a:defRPr sz="2933">
                <a:solidFill>
                  <a:schemeClr val="accent4"/>
                </a:solidFill>
              </a:defRPr>
            </a:lvl5pPr>
            <a:lvl6pPr lvl="5" rtl="0">
              <a:spcBef>
                <a:spcPts val="0"/>
              </a:spcBef>
              <a:spcAft>
                <a:spcPts val="0"/>
              </a:spcAft>
              <a:buClr>
                <a:schemeClr val="accent4"/>
              </a:buClr>
              <a:buSzPts val="2200"/>
              <a:buNone/>
              <a:defRPr sz="2933">
                <a:solidFill>
                  <a:schemeClr val="accent4"/>
                </a:solidFill>
              </a:defRPr>
            </a:lvl6pPr>
            <a:lvl7pPr lvl="6" rtl="0">
              <a:spcBef>
                <a:spcPts val="0"/>
              </a:spcBef>
              <a:spcAft>
                <a:spcPts val="0"/>
              </a:spcAft>
              <a:buClr>
                <a:schemeClr val="accent4"/>
              </a:buClr>
              <a:buSzPts val="2200"/>
              <a:buNone/>
              <a:defRPr sz="2933">
                <a:solidFill>
                  <a:schemeClr val="accent4"/>
                </a:solidFill>
              </a:defRPr>
            </a:lvl7pPr>
            <a:lvl8pPr lvl="7" rtl="0">
              <a:spcBef>
                <a:spcPts val="0"/>
              </a:spcBef>
              <a:spcAft>
                <a:spcPts val="0"/>
              </a:spcAft>
              <a:buClr>
                <a:schemeClr val="accent4"/>
              </a:buClr>
              <a:buSzPts val="2200"/>
              <a:buNone/>
              <a:defRPr sz="2933">
                <a:solidFill>
                  <a:schemeClr val="accent4"/>
                </a:solidFill>
              </a:defRPr>
            </a:lvl8pPr>
            <a:lvl9pPr lvl="8" rtl="0">
              <a:spcBef>
                <a:spcPts val="0"/>
              </a:spcBef>
              <a:spcAft>
                <a:spcPts val="0"/>
              </a:spcAft>
              <a:buClr>
                <a:schemeClr val="accent4"/>
              </a:buClr>
              <a:buSzPts val="2200"/>
              <a:buNone/>
              <a:defRPr sz="2933">
                <a:solidFill>
                  <a:schemeClr val="accent4"/>
                </a:solidFill>
              </a:defRPr>
            </a:lvl9pPr>
          </a:lstStyle>
          <a:p>
            <a:endParaRPr/>
          </a:p>
        </p:txBody>
      </p:sp>
      <p:sp>
        <p:nvSpPr>
          <p:cNvPr id="16" name="Google Shape;16;p3"/>
          <p:cNvSpPr txBox="1">
            <a:spLocks noGrp="1"/>
          </p:cNvSpPr>
          <p:nvPr>
            <p:ph type="sldNum" idx="12"/>
          </p:nvPr>
        </p:nvSpPr>
        <p:spPr>
          <a:xfrm>
            <a:off x="11409033" y="6344577"/>
            <a:ext cx="731600" cy="41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0762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vi-VN"/>
              <a:t>Bấm để sửa kiểu tiêu đề Bản cái</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07DEB194-95B7-4D39-90BB-5D61549151C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42624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vi-VN"/>
              <a:t>Bấm để sửa kiểu tiêu đề Bản cái</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vi-VN"/>
              <a:t>Bấm để chỉnh sửa kiểu văn bản của Bản cái</a:t>
            </a:r>
          </a:p>
        </p:txBody>
      </p:sp>
      <p:sp>
        <p:nvSpPr>
          <p:cNvPr id="2" name="Date Placeholder 1"/>
          <p:cNvSpPr>
            <a:spLocks noGrp="1"/>
          </p:cNvSpPr>
          <p:nvPr>
            <p:ph type="dt" sz="half" idx="10"/>
          </p:nvPr>
        </p:nvSpPr>
        <p:spPr/>
        <p:txBody>
          <a:bodyPr/>
          <a:lstStyle/>
          <a:p>
            <a:fld id="{07DEB194-95B7-4D39-90BB-5D61549151C5}" type="datetimeFigureOut">
              <a:rPr lang="en-US" smtClean="0"/>
              <a:t>8/2/2021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3071076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07DEB194-95B7-4D39-90BB-5D61549151C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2621775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07DEB194-95B7-4D39-90BB-5D61549151C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72A34-EB5C-41FA-8894-C75487CA6B09}" type="slidenum">
              <a:rPr lang="en-US" smtClean="0"/>
              <a:t>‹#›</a:t>
            </a:fld>
            <a:endParaRPr lang="en-US"/>
          </a:p>
        </p:txBody>
      </p:sp>
    </p:spTree>
    <p:extLst>
      <p:ext uri="{BB962C8B-B14F-4D97-AF65-F5344CB8AC3E}">
        <p14:creationId xmlns:p14="http://schemas.microsoft.com/office/powerpoint/2010/main" val="361300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vi-VN"/>
              <a:t>Bấm để sửa kiểu tiêu đề Bản cái</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00338543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vi-VN"/>
              <a:t>Bấm để sửa kiểu tiêu đề Bản cái</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64984248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vi-VN"/>
              <a:t>Bấm để sửa kiểu tiêu đề Bản cái</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8A87A34-81AB-432B-8DAE-1953F412C126}"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542322042"/>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vi-VN"/>
              <a:t>Bấm để sửa kiểu tiêu đề Bản cái</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934049421"/>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2" name="Content Placeholder 3"/>
          <p:cNvSpPr>
            <a:spLocks noGrp="1"/>
          </p:cNvSpPr>
          <p:nvPr>
            <p:ph sz="quarter" idx="13"/>
          </p:nvPr>
        </p:nvSpPr>
        <p:spPr>
          <a:xfrm>
            <a:off x="913774" y="3051012"/>
            <a:ext cx="5106027" cy="274018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3" name="Content Placeholder 5"/>
          <p:cNvSpPr>
            <a:spLocks noGrp="1"/>
          </p:cNvSpPr>
          <p:nvPr>
            <p:ph sz="quarter" idx="14"/>
          </p:nvPr>
        </p:nvSpPr>
        <p:spPr>
          <a:xfrm>
            <a:off x="6172200" y="3051012"/>
            <a:ext cx="5105401" cy="2740187"/>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51323443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7562511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sp>
        <p:nvSpPr>
          <p:cNvPr id="18" name="Google Shape;18;p4"/>
          <p:cNvSpPr/>
          <p:nvPr/>
        </p:nvSpPr>
        <p:spPr>
          <a:xfrm>
            <a:off x="0" y="0"/>
            <a:ext cx="3690400" cy="6858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4"/>
          <p:cNvSpPr txBox="1">
            <a:spLocks noGrp="1"/>
          </p:cNvSpPr>
          <p:nvPr>
            <p:ph type="body" idx="1"/>
          </p:nvPr>
        </p:nvSpPr>
        <p:spPr>
          <a:xfrm>
            <a:off x="4220312" y="1528067"/>
            <a:ext cx="6412000" cy="4335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sz="4000"/>
            </a:lvl1pPr>
            <a:lvl2pPr marL="1219170" lvl="1" indent="-558786" rtl="0">
              <a:spcBef>
                <a:spcPts val="0"/>
              </a:spcBef>
              <a:spcAft>
                <a:spcPts val="0"/>
              </a:spcAft>
              <a:buSzPts val="3000"/>
              <a:buChar char="□"/>
              <a:defRPr sz="4000"/>
            </a:lvl2pPr>
            <a:lvl3pPr marL="1828754" lvl="2" indent="-558786" rtl="0">
              <a:spcBef>
                <a:spcPts val="0"/>
              </a:spcBef>
              <a:spcAft>
                <a:spcPts val="0"/>
              </a:spcAft>
              <a:buSzPts val="3000"/>
              <a:buChar char="■"/>
              <a:defRPr sz="4000"/>
            </a:lvl3pPr>
            <a:lvl4pPr marL="2438339" lvl="3" indent="-558786" rtl="0">
              <a:spcBef>
                <a:spcPts val="0"/>
              </a:spcBef>
              <a:spcAft>
                <a:spcPts val="0"/>
              </a:spcAft>
              <a:buSzPts val="3000"/>
              <a:buChar char="●"/>
              <a:defRPr sz="4000"/>
            </a:lvl4pPr>
            <a:lvl5pPr marL="3047924" lvl="4" indent="-558786" rtl="0">
              <a:spcBef>
                <a:spcPts val="0"/>
              </a:spcBef>
              <a:spcAft>
                <a:spcPts val="0"/>
              </a:spcAft>
              <a:buSzPts val="3000"/>
              <a:buChar char="○"/>
              <a:defRPr sz="4000"/>
            </a:lvl5pPr>
            <a:lvl6pPr marL="3657509" lvl="5" indent="-558786" rtl="0">
              <a:spcBef>
                <a:spcPts val="0"/>
              </a:spcBef>
              <a:spcAft>
                <a:spcPts val="0"/>
              </a:spcAft>
              <a:buSzPts val="3000"/>
              <a:buChar char="■"/>
              <a:defRPr sz="4000"/>
            </a:lvl6pPr>
            <a:lvl7pPr marL="4267093" lvl="6" indent="-558786" rtl="0">
              <a:spcBef>
                <a:spcPts val="0"/>
              </a:spcBef>
              <a:spcAft>
                <a:spcPts val="0"/>
              </a:spcAft>
              <a:buSzPts val="3000"/>
              <a:buChar char="●"/>
              <a:defRPr sz="4000"/>
            </a:lvl7pPr>
            <a:lvl8pPr marL="4876678" lvl="7" indent="-558786" rtl="0">
              <a:spcBef>
                <a:spcPts val="0"/>
              </a:spcBef>
              <a:spcAft>
                <a:spcPts val="0"/>
              </a:spcAft>
              <a:buSzPts val="3000"/>
              <a:buChar char="○"/>
              <a:defRPr sz="4000"/>
            </a:lvl8pPr>
            <a:lvl9pPr marL="5486263" lvl="8" indent="-558786">
              <a:spcBef>
                <a:spcPts val="0"/>
              </a:spcBef>
              <a:spcAft>
                <a:spcPts val="0"/>
              </a:spcAft>
              <a:buSzPts val="3000"/>
              <a:buChar char="■"/>
              <a:defRPr sz="4000"/>
            </a:lvl9pPr>
          </a:lstStyle>
          <a:p>
            <a:endParaRPr/>
          </a:p>
        </p:txBody>
      </p:sp>
      <p:grpSp>
        <p:nvGrpSpPr>
          <p:cNvPr id="20" name="Google Shape;20;p4"/>
          <p:cNvGrpSpPr/>
          <p:nvPr/>
        </p:nvGrpSpPr>
        <p:grpSpPr>
          <a:xfrm>
            <a:off x="1068033" y="1495154"/>
            <a:ext cx="2609600" cy="1229847"/>
            <a:chOff x="801025" y="1190353"/>
            <a:chExt cx="1957200" cy="1229847"/>
          </a:xfrm>
        </p:grpSpPr>
        <p:sp>
          <p:nvSpPr>
            <p:cNvPr id="21" name="Google Shape;21;p4"/>
            <p:cNvSpPr txBox="1"/>
            <p:nvPr/>
          </p:nvSpPr>
          <p:spPr>
            <a:xfrm>
              <a:off x="801025" y="1190353"/>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533" b="1">
                  <a:solidFill>
                    <a:schemeClr val="dk1"/>
                  </a:solidFill>
                </a:rPr>
                <a:t>‘’</a:t>
              </a:r>
              <a:endParaRPr sz="12533" b="1">
                <a:solidFill>
                  <a:schemeClr val="dk1"/>
                </a:solidFill>
              </a:endParaRPr>
            </a:p>
          </p:txBody>
        </p:sp>
        <p:sp>
          <p:nvSpPr>
            <p:cNvPr id="22" name="Google Shape;22;p4"/>
            <p:cNvSpPr/>
            <p:nvPr/>
          </p:nvSpPr>
          <p:spPr>
            <a:xfrm>
              <a:off x="1397400" y="1396000"/>
              <a:ext cx="772200" cy="1024200"/>
            </a:xfrm>
            <a:prstGeom prst="rect">
              <a:avLst/>
            </a:prstGeom>
            <a:noFill/>
            <a:ln w="762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grpSp>
      <p:sp>
        <p:nvSpPr>
          <p:cNvPr id="23" name="Google Shape;23;p4"/>
          <p:cNvSpPr txBox="1">
            <a:spLocks noGrp="1"/>
          </p:cNvSpPr>
          <p:nvPr>
            <p:ph type="sldNum" idx="12"/>
          </p:nvPr>
        </p:nvSpPr>
        <p:spPr>
          <a:xfrm>
            <a:off x="11409033" y="6344577"/>
            <a:ext cx="731600" cy="41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74641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8/2/2021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6482749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vi-VN"/>
              <a:t>Bấm để sửa kiểu tiêu đề Bản cái</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31872823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55797636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20908332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vi-VN"/>
              <a:t>Bấm để sửa kiểu tiêu đề Bản cái</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1633133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vi-VN"/>
              <a:t>Bấm để sửa kiểu tiêu đề Bản cái</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04914209"/>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vi-VN"/>
              <a:t>Bấm để sửa kiểu tiêu đề Bản cái</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803300269"/>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vi-VN"/>
              <a:t>Bấm để sửa kiểu tiêu đề Bản cái</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48A87A34-81AB-432B-8DAE-1953F412C126}" type="datetimeFigureOut">
              <a:rPr lang="en-US" dirty="0"/>
              <a:t>8/2/2021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21911556"/>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vi-VN"/>
              <a:t>Bấm để sửa kiểu tiêu đề Bản cái</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48A87A34-81AB-432B-8DAE-1953F412C126}" type="datetimeFigureOut">
              <a:rPr lang="en-US" dirty="0"/>
              <a:t>8/2/2021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40279193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vi-VN"/>
              <a:t>Bấm để sửa kiểu tiêu đề Bản cái</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3785886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921600" y="203200"/>
            <a:ext cx="10348800" cy="1292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921600" y="2014800"/>
            <a:ext cx="10348800" cy="38252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27" name="Google Shape;27;p5"/>
          <p:cNvSpPr/>
          <p:nvPr/>
        </p:nvSpPr>
        <p:spPr>
          <a:xfrm>
            <a:off x="1084364" y="1607788"/>
            <a:ext cx="2044800" cy="13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5"/>
          <p:cNvSpPr/>
          <p:nvPr/>
        </p:nvSpPr>
        <p:spPr>
          <a:xfrm>
            <a:off x="0" y="0"/>
            <a:ext cx="134000" cy="6858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5"/>
          <p:cNvSpPr txBox="1">
            <a:spLocks noGrp="1"/>
          </p:cNvSpPr>
          <p:nvPr>
            <p:ph type="sldNum" idx="12"/>
          </p:nvPr>
        </p:nvSpPr>
        <p:spPr>
          <a:xfrm>
            <a:off x="11409033" y="6344577"/>
            <a:ext cx="731600" cy="41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76066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vi-VN"/>
              <a:t>Bấm để sửa kiểu tiêu đề Bản cái</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204333346"/>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sp>
        <p:nvSpPr>
          <p:cNvPr id="19" name="Google Shape;19;p4"/>
          <p:cNvSpPr txBox="1">
            <a:spLocks noGrp="1"/>
          </p:cNvSpPr>
          <p:nvPr>
            <p:ph type="body" idx="1"/>
          </p:nvPr>
        </p:nvSpPr>
        <p:spPr>
          <a:xfrm>
            <a:off x="4220312" y="1528067"/>
            <a:ext cx="6412000" cy="4335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sz="4000"/>
            </a:lvl1pPr>
            <a:lvl2pPr marL="1219170" lvl="1" indent="-558786" rtl="0">
              <a:spcBef>
                <a:spcPts val="0"/>
              </a:spcBef>
              <a:spcAft>
                <a:spcPts val="0"/>
              </a:spcAft>
              <a:buSzPts val="3000"/>
              <a:buChar char="□"/>
              <a:defRPr sz="4000"/>
            </a:lvl2pPr>
            <a:lvl3pPr marL="1828754" lvl="2" indent="-558786" rtl="0">
              <a:spcBef>
                <a:spcPts val="0"/>
              </a:spcBef>
              <a:spcAft>
                <a:spcPts val="0"/>
              </a:spcAft>
              <a:buSzPts val="3000"/>
              <a:buChar char="■"/>
              <a:defRPr sz="4000"/>
            </a:lvl3pPr>
            <a:lvl4pPr marL="2438339" lvl="3" indent="-558786" rtl="0">
              <a:spcBef>
                <a:spcPts val="0"/>
              </a:spcBef>
              <a:spcAft>
                <a:spcPts val="0"/>
              </a:spcAft>
              <a:buSzPts val="3000"/>
              <a:buChar char="●"/>
              <a:defRPr sz="4000"/>
            </a:lvl4pPr>
            <a:lvl5pPr marL="3047924" lvl="4" indent="-558786" rtl="0">
              <a:spcBef>
                <a:spcPts val="0"/>
              </a:spcBef>
              <a:spcAft>
                <a:spcPts val="0"/>
              </a:spcAft>
              <a:buSzPts val="3000"/>
              <a:buChar char="○"/>
              <a:defRPr sz="4000"/>
            </a:lvl5pPr>
            <a:lvl6pPr marL="3657509" lvl="5" indent="-558786" rtl="0">
              <a:spcBef>
                <a:spcPts val="0"/>
              </a:spcBef>
              <a:spcAft>
                <a:spcPts val="0"/>
              </a:spcAft>
              <a:buSzPts val="3000"/>
              <a:buChar char="■"/>
              <a:defRPr sz="4000"/>
            </a:lvl6pPr>
            <a:lvl7pPr marL="4267093" lvl="6" indent="-558786" rtl="0">
              <a:spcBef>
                <a:spcPts val="0"/>
              </a:spcBef>
              <a:spcAft>
                <a:spcPts val="0"/>
              </a:spcAft>
              <a:buSzPts val="3000"/>
              <a:buChar char="●"/>
              <a:defRPr sz="4000"/>
            </a:lvl7pPr>
            <a:lvl8pPr marL="4876678" lvl="7" indent="-558786" rtl="0">
              <a:spcBef>
                <a:spcPts val="0"/>
              </a:spcBef>
              <a:spcAft>
                <a:spcPts val="0"/>
              </a:spcAft>
              <a:buSzPts val="3000"/>
              <a:buChar char="○"/>
              <a:defRPr sz="4000"/>
            </a:lvl8pPr>
            <a:lvl9pPr marL="5486263" lvl="8" indent="-558786">
              <a:spcBef>
                <a:spcPts val="0"/>
              </a:spcBef>
              <a:spcAft>
                <a:spcPts val="0"/>
              </a:spcAft>
              <a:buSzPts val="3000"/>
              <a:buChar char="■"/>
              <a:defRPr sz="4000"/>
            </a:lvl9pPr>
          </a:lstStyle>
          <a:p>
            <a:endParaRPr/>
          </a:p>
        </p:txBody>
      </p:sp>
      <p:sp>
        <p:nvSpPr>
          <p:cNvPr id="23" name="Google Shape;23;p4"/>
          <p:cNvSpPr txBox="1">
            <a:spLocks noGrp="1"/>
          </p:cNvSpPr>
          <p:nvPr>
            <p:ph type="sldNum" idx="12"/>
          </p:nvPr>
        </p:nvSpPr>
        <p:spPr>
          <a:xfrm>
            <a:off x="11409033" y="6344577"/>
            <a:ext cx="731600" cy="41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64769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016433" y="2960551"/>
            <a:ext cx="7261200" cy="24056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6400">
                <a:latin typeface="Bahnschrift" panose="020B0502040204020203" pitchFamily="34" charset="0"/>
              </a:defRPr>
            </a:lvl1pPr>
            <a:lvl2pPr lvl="1" algn="r">
              <a:spcBef>
                <a:spcPts val="0"/>
              </a:spcBef>
              <a:spcAft>
                <a:spcPts val="0"/>
              </a:spcAft>
              <a:buSzPts val="6000"/>
              <a:buNone/>
              <a:defRPr sz="8000"/>
            </a:lvl2pPr>
            <a:lvl3pPr lvl="2" algn="r">
              <a:spcBef>
                <a:spcPts val="0"/>
              </a:spcBef>
              <a:spcAft>
                <a:spcPts val="0"/>
              </a:spcAft>
              <a:buSzPts val="6000"/>
              <a:buNone/>
              <a:defRPr sz="8000"/>
            </a:lvl3pPr>
            <a:lvl4pPr lvl="3" algn="r">
              <a:spcBef>
                <a:spcPts val="0"/>
              </a:spcBef>
              <a:spcAft>
                <a:spcPts val="0"/>
              </a:spcAft>
              <a:buSzPts val="6000"/>
              <a:buNone/>
              <a:defRPr sz="8000"/>
            </a:lvl4pPr>
            <a:lvl5pPr lvl="4" algn="r">
              <a:spcBef>
                <a:spcPts val="0"/>
              </a:spcBef>
              <a:spcAft>
                <a:spcPts val="0"/>
              </a:spcAft>
              <a:buSzPts val="6000"/>
              <a:buNone/>
              <a:defRPr sz="8000"/>
            </a:lvl5pPr>
            <a:lvl6pPr lvl="5" algn="r">
              <a:spcBef>
                <a:spcPts val="0"/>
              </a:spcBef>
              <a:spcAft>
                <a:spcPts val="0"/>
              </a:spcAft>
              <a:buSzPts val="6000"/>
              <a:buNone/>
              <a:defRPr sz="8000"/>
            </a:lvl6pPr>
            <a:lvl7pPr lvl="6" algn="r">
              <a:spcBef>
                <a:spcPts val="0"/>
              </a:spcBef>
              <a:spcAft>
                <a:spcPts val="0"/>
              </a:spcAft>
              <a:buSzPts val="6000"/>
              <a:buNone/>
              <a:defRPr sz="8000"/>
            </a:lvl7pPr>
            <a:lvl8pPr lvl="7" algn="r">
              <a:spcBef>
                <a:spcPts val="0"/>
              </a:spcBef>
              <a:spcAft>
                <a:spcPts val="0"/>
              </a:spcAft>
              <a:buSzPts val="6000"/>
              <a:buNone/>
              <a:defRPr sz="8000"/>
            </a:lvl8pPr>
            <a:lvl9pPr lvl="8" algn="r">
              <a:spcBef>
                <a:spcPts val="0"/>
              </a:spcBef>
              <a:spcAft>
                <a:spcPts val="0"/>
              </a:spcAft>
              <a:buSzPts val="6000"/>
              <a:buNone/>
              <a:defRPr sz="8000"/>
            </a:lvl9pPr>
          </a:lstStyle>
          <a:p>
            <a:endParaRPr/>
          </a:p>
        </p:txBody>
      </p:sp>
    </p:spTree>
    <p:extLst>
      <p:ext uri="{BB962C8B-B14F-4D97-AF65-F5344CB8AC3E}">
        <p14:creationId xmlns:p14="http://schemas.microsoft.com/office/powerpoint/2010/main" val="39155191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vi-VN"/>
              <a:t>Bấm để sửa kiểu tiêu đề Bản cái</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78471852"/>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2044090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9796027F-7875-4030-9381-8BD8C4F21935}"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154086300"/>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084608463"/>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611588169"/>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8/2/2021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784602881"/>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8/2/2021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23917430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0"/>
        <p:cNvGrpSpPr/>
        <p:nvPr/>
      </p:nvGrpSpPr>
      <p:grpSpPr>
        <a:xfrm>
          <a:off x="0" y="0"/>
          <a:ext cx="0" cy="0"/>
          <a:chOff x="0" y="0"/>
          <a:chExt cx="0" cy="0"/>
        </a:xfrm>
      </p:grpSpPr>
      <p:sp>
        <p:nvSpPr>
          <p:cNvPr id="31" name="Google Shape;31;p6"/>
          <p:cNvSpPr/>
          <p:nvPr/>
        </p:nvSpPr>
        <p:spPr>
          <a:xfrm>
            <a:off x="0" y="0"/>
            <a:ext cx="134000" cy="6858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6"/>
          <p:cNvSpPr/>
          <p:nvPr/>
        </p:nvSpPr>
        <p:spPr>
          <a:xfrm>
            <a:off x="1084364" y="1607788"/>
            <a:ext cx="2044800" cy="13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6"/>
          <p:cNvSpPr txBox="1">
            <a:spLocks noGrp="1"/>
          </p:cNvSpPr>
          <p:nvPr>
            <p:ph type="title"/>
          </p:nvPr>
        </p:nvSpPr>
        <p:spPr>
          <a:xfrm>
            <a:off x="921600" y="837500"/>
            <a:ext cx="10348800" cy="658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 name="Google Shape;34;p6"/>
          <p:cNvSpPr txBox="1">
            <a:spLocks noGrp="1"/>
          </p:cNvSpPr>
          <p:nvPr>
            <p:ph type="body" idx="1"/>
          </p:nvPr>
        </p:nvSpPr>
        <p:spPr>
          <a:xfrm>
            <a:off x="921600" y="1857900"/>
            <a:ext cx="5023200" cy="38904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5" name="Google Shape;35;p6"/>
          <p:cNvSpPr txBox="1">
            <a:spLocks noGrp="1"/>
          </p:cNvSpPr>
          <p:nvPr>
            <p:ph type="body" idx="2"/>
          </p:nvPr>
        </p:nvSpPr>
        <p:spPr>
          <a:xfrm>
            <a:off x="6247333" y="1857900"/>
            <a:ext cx="5023200" cy="38904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6" name="Google Shape;36;p6"/>
          <p:cNvSpPr txBox="1">
            <a:spLocks noGrp="1"/>
          </p:cNvSpPr>
          <p:nvPr>
            <p:ph type="sldNum" idx="12"/>
          </p:nvPr>
        </p:nvSpPr>
        <p:spPr>
          <a:xfrm>
            <a:off x="11409033" y="6344577"/>
            <a:ext cx="731600" cy="41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99170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vi-VN"/>
              <a:t>Bấm để sửa kiểu tiêu đề Bản cái</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7" name="Date Placeholder 4"/>
          <p:cNvSpPr>
            <a:spLocks noGrp="1"/>
          </p:cNvSpPr>
          <p:nvPr>
            <p:ph type="dt" sz="half" idx="10"/>
          </p:nvPr>
        </p:nvSpPr>
        <p:spPr/>
        <p:txBody>
          <a:bodyPr/>
          <a:lstStyle/>
          <a:p>
            <a:fld id="{4509A250-FF31-4206-8172-F9D3106AACB1}" type="datetimeFigureOut">
              <a:rPr lang="en-US" dirty="0"/>
              <a:t>8/2/2021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288667655"/>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509A250-FF31-4206-8172-F9D3106AACB1}"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0234435"/>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509A250-FF31-4206-8172-F9D3106AACB1}" type="datetimeFigureOut">
              <a:rPr lang="en-US" dirty="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47973155"/>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vi-VN"/>
              <a:t>Bấm để sửa kiểu tiêu đề Bản cái</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509A250-FF31-4206-8172-F9D3106AACB1}"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3277657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vi-VN"/>
              <a:t>Bấm để sửa kiểu tiêu đề Bản cái</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vi-VN"/>
              <a:t>Bấm để chỉnh sửa kiểu văn bản của Bản cái</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509A250-FF31-4206-8172-F9D3106AACB1}"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30559154"/>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509A250-FF31-4206-8172-F9D3106AACB1}"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30010066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299443868"/>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31915728"/>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nchorCtr="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5133395"/>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vi-VN"/>
              <a:t>Bấm để sửa kiểu tiêu đề Bản cái</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2489047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7"/>
        <p:cNvGrpSpPr/>
        <p:nvPr/>
      </p:nvGrpSpPr>
      <p:grpSpPr>
        <a:xfrm>
          <a:off x="0" y="0"/>
          <a:ext cx="0" cy="0"/>
          <a:chOff x="0" y="0"/>
          <a:chExt cx="0" cy="0"/>
        </a:xfrm>
      </p:grpSpPr>
      <p:sp>
        <p:nvSpPr>
          <p:cNvPr id="38" name="Google Shape;38;p7"/>
          <p:cNvSpPr/>
          <p:nvPr/>
        </p:nvSpPr>
        <p:spPr>
          <a:xfrm>
            <a:off x="0" y="0"/>
            <a:ext cx="134000" cy="6858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7"/>
          <p:cNvSpPr/>
          <p:nvPr/>
        </p:nvSpPr>
        <p:spPr>
          <a:xfrm>
            <a:off x="1084364" y="1607788"/>
            <a:ext cx="2044800" cy="13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7"/>
          <p:cNvSpPr txBox="1">
            <a:spLocks noGrp="1"/>
          </p:cNvSpPr>
          <p:nvPr>
            <p:ph type="title"/>
          </p:nvPr>
        </p:nvSpPr>
        <p:spPr>
          <a:xfrm>
            <a:off x="921600" y="837500"/>
            <a:ext cx="10348800" cy="658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7"/>
          <p:cNvSpPr txBox="1">
            <a:spLocks noGrp="1"/>
          </p:cNvSpPr>
          <p:nvPr>
            <p:ph type="body" idx="1"/>
          </p:nvPr>
        </p:nvSpPr>
        <p:spPr>
          <a:xfrm>
            <a:off x="921600" y="1857900"/>
            <a:ext cx="3335600" cy="3985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42" name="Google Shape;42;p7"/>
          <p:cNvSpPr txBox="1">
            <a:spLocks noGrp="1"/>
          </p:cNvSpPr>
          <p:nvPr>
            <p:ph type="body" idx="2"/>
          </p:nvPr>
        </p:nvSpPr>
        <p:spPr>
          <a:xfrm>
            <a:off x="4428117" y="1857900"/>
            <a:ext cx="3335600" cy="3985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43" name="Google Shape;43;p7"/>
          <p:cNvSpPr txBox="1">
            <a:spLocks noGrp="1"/>
          </p:cNvSpPr>
          <p:nvPr>
            <p:ph type="body" idx="3"/>
          </p:nvPr>
        </p:nvSpPr>
        <p:spPr>
          <a:xfrm>
            <a:off x="7934633" y="1857900"/>
            <a:ext cx="3335600" cy="3985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
        <p:nvSpPr>
          <p:cNvPr id="44" name="Google Shape;44;p7"/>
          <p:cNvSpPr txBox="1">
            <a:spLocks noGrp="1"/>
          </p:cNvSpPr>
          <p:nvPr>
            <p:ph type="sldNum" idx="12"/>
          </p:nvPr>
        </p:nvSpPr>
        <p:spPr>
          <a:xfrm>
            <a:off x="11409033" y="6344577"/>
            <a:ext cx="731600" cy="41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98914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8"/>
          <p:cNvSpPr/>
          <p:nvPr/>
        </p:nvSpPr>
        <p:spPr>
          <a:xfrm>
            <a:off x="0" y="0"/>
            <a:ext cx="134000" cy="6858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8"/>
          <p:cNvSpPr/>
          <p:nvPr/>
        </p:nvSpPr>
        <p:spPr>
          <a:xfrm>
            <a:off x="1084364" y="1607788"/>
            <a:ext cx="2044800" cy="13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8"/>
          <p:cNvSpPr txBox="1">
            <a:spLocks noGrp="1"/>
          </p:cNvSpPr>
          <p:nvPr>
            <p:ph type="title"/>
          </p:nvPr>
        </p:nvSpPr>
        <p:spPr>
          <a:xfrm>
            <a:off x="921600" y="837500"/>
            <a:ext cx="10348800" cy="658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9" name="Google Shape;49;p8"/>
          <p:cNvSpPr txBox="1">
            <a:spLocks noGrp="1"/>
          </p:cNvSpPr>
          <p:nvPr>
            <p:ph type="sldNum" idx="12"/>
          </p:nvPr>
        </p:nvSpPr>
        <p:spPr>
          <a:xfrm>
            <a:off x="11409033" y="6344577"/>
            <a:ext cx="731600" cy="41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71697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9"/>
          <p:cNvSpPr txBox="1">
            <a:spLocks noGrp="1"/>
          </p:cNvSpPr>
          <p:nvPr>
            <p:ph type="body" idx="1"/>
          </p:nvPr>
        </p:nvSpPr>
        <p:spPr>
          <a:xfrm>
            <a:off x="609600" y="5678500"/>
            <a:ext cx="10972800" cy="940400"/>
          </a:xfrm>
          <a:prstGeom prst="rect">
            <a:avLst/>
          </a:prstGeom>
        </p:spPr>
        <p:txBody>
          <a:bodyPr spcFirstLastPara="1" wrap="square" lIns="91425" tIns="91425" rIns="91425" bIns="91425" anchor="ctr" anchorCtr="0">
            <a:noAutofit/>
          </a:bodyPr>
          <a:lstStyle>
            <a:lvl1pPr marL="609585" lvl="0" indent="-304792" algn="ctr">
              <a:spcBef>
                <a:spcPts val="480"/>
              </a:spcBef>
              <a:spcAft>
                <a:spcPts val="0"/>
              </a:spcAft>
              <a:buClr>
                <a:schemeClr val="accent4"/>
              </a:buClr>
              <a:buSzPts val="1800"/>
              <a:buNone/>
              <a:defRPr sz="2400">
                <a:solidFill>
                  <a:schemeClr val="accent4"/>
                </a:solidFill>
              </a:defRPr>
            </a:lvl1pPr>
          </a:lstStyle>
          <a:p>
            <a:endParaRPr/>
          </a:p>
        </p:txBody>
      </p:sp>
      <p:sp>
        <p:nvSpPr>
          <p:cNvPr id="52" name="Google Shape;52;p9"/>
          <p:cNvSpPr/>
          <p:nvPr/>
        </p:nvSpPr>
        <p:spPr>
          <a:xfrm>
            <a:off x="5073597" y="5616989"/>
            <a:ext cx="2044800" cy="13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9"/>
          <p:cNvSpPr/>
          <p:nvPr/>
        </p:nvSpPr>
        <p:spPr>
          <a:xfrm>
            <a:off x="-5" y="6720300"/>
            <a:ext cx="12192000" cy="13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9"/>
          <p:cNvSpPr txBox="1">
            <a:spLocks noGrp="1"/>
          </p:cNvSpPr>
          <p:nvPr>
            <p:ph type="sldNum" idx="12"/>
          </p:nvPr>
        </p:nvSpPr>
        <p:spPr>
          <a:xfrm>
            <a:off x="5730200" y="6369977"/>
            <a:ext cx="731600" cy="412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53914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55"/>
        <p:cNvGrpSpPr/>
        <p:nvPr/>
      </p:nvGrpSpPr>
      <p:grpSpPr>
        <a:xfrm>
          <a:off x="0" y="0"/>
          <a:ext cx="0" cy="0"/>
          <a:chOff x="0" y="0"/>
          <a:chExt cx="0" cy="0"/>
        </a:xfrm>
      </p:grpSpPr>
      <p:sp>
        <p:nvSpPr>
          <p:cNvPr id="56" name="Google Shape;56;p10"/>
          <p:cNvSpPr/>
          <p:nvPr/>
        </p:nvSpPr>
        <p:spPr>
          <a:xfrm>
            <a:off x="-5" y="6720300"/>
            <a:ext cx="12192000" cy="13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0"/>
          <p:cNvSpPr txBox="1">
            <a:spLocks noGrp="1"/>
          </p:cNvSpPr>
          <p:nvPr>
            <p:ph type="sldNum" idx="12"/>
          </p:nvPr>
        </p:nvSpPr>
        <p:spPr>
          <a:xfrm>
            <a:off x="5730200" y="6369977"/>
            <a:ext cx="731600" cy="412000"/>
          </a:xfrm>
          <a:prstGeom prst="rect">
            <a:avLst/>
          </a:prstGeom>
        </p:spPr>
        <p:txBody>
          <a:bodyPr spcFirstLastPara="1" wrap="square" lIns="91425" tIns="91425" rIns="91425" bIns="91425" anchor="t"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729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2.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4.xml"/><Relationship Id="rId3" Type="http://schemas.openxmlformats.org/officeDocument/2006/relationships/slideLayout" Target="../slideLayouts/slideLayout45.xml"/><Relationship Id="rId21" Type="http://schemas.openxmlformats.org/officeDocument/2006/relationships/image" Target="../media/image8.pn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7.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6.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1600" y="837500"/>
            <a:ext cx="10348800" cy="658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21600" y="2014800"/>
            <a:ext cx="10348800" cy="3825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1pPr>
            <a:lvl2pPr marL="914400" lvl="1" indent="-3810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2pPr>
            <a:lvl3pPr marL="1371600" lvl="2" indent="-3810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3pPr>
            <a:lvl4pPr marL="1828800" lvl="3"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4pPr>
            <a:lvl5pPr marL="2286000" lvl="4"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5pPr>
            <a:lvl6pPr marL="2743200" lvl="5"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6pPr>
            <a:lvl7pPr marL="3200400" lvl="6"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7pPr>
            <a:lvl8pPr marL="3657600" lvl="7"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8pPr>
            <a:lvl9pPr marL="4114800" lvl="8"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1409033" y="6344577"/>
            <a:ext cx="731600" cy="412000"/>
          </a:xfrm>
          <a:prstGeom prst="rect">
            <a:avLst/>
          </a:prstGeom>
          <a:noFill/>
          <a:ln>
            <a:noFill/>
          </a:ln>
        </p:spPr>
        <p:txBody>
          <a:bodyPr spcFirstLastPara="1" wrap="square" lIns="91425" tIns="91425" rIns="91425" bIns="91425" anchor="t" anchorCtr="0">
            <a:noAutofit/>
          </a:bodyPr>
          <a:lstStyle>
            <a:lvl1pPr lvl="0" algn="r">
              <a:buNone/>
              <a:defRPr sz="1600" b="1">
                <a:solidFill>
                  <a:schemeClr val="accent1"/>
                </a:solidFill>
                <a:latin typeface="Montserrat"/>
                <a:ea typeface="Montserrat"/>
                <a:cs typeface="Montserrat"/>
                <a:sym typeface="Montserrat"/>
              </a:defRPr>
            </a:lvl1pPr>
            <a:lvl2pPr lvl="1" algn="r">
              <a:buNone/>
              <a:defRPr sz="1600" b="1">
                <a:solidFill>
                  <a:schemeClr val="accent1"/>
                </a:solidFill>
                <a:latin typeface="Montserrat"/>
                <a:ea typeface="Montserrat"/>
                <a:cs typeface="Montserrat"/>
                <a:sym typeface="Montserrat"/>
              </a:defRPr>
            </a:lvl2pPr>
            <a:lvl3pPr lvl="2" algn="r">
              <a:buNone/>
              <a:defRPr sz="1600" b="1">
                <a:solidFill>
                  <a:schemeClr val="accent1"/>
                </a:solidFill>
                <a:latin typeface="Montserrat"/>
                <a:ea typeface="Montserrat"/>
                <a:cs typeface="Montserrat"/>
                <a:sym typeface="Montserrat"/>
              </a:defRPr>
            </a:lvl3pPr>
            <a:lvl4pPr lvl="3" algn="r">
              <a:buNone/>
              <a:defRPr sz="1600" b="1">
                <a:solidFill>
                  <a:schemeClr val="accent1"/>
                </a:solidFill>
                <a:latin typeface="Montserrat"/>
                <a:ea typeface="Montserrat"/>
                <a:cs typeface="Montserrat"/>
                <a:sym typeface="Montserrat"/>
              </a:defRPr>
            </a:lvl4pPr>
            <a:lvl5pPr lvl="4" algn="r">
              <a:buNone/>
              <a:defRPr sz="1600" b="1">
                <a:solidFill>
                  <a:schemeClr val="accent1"/>
                </a:solidFill>
                <a:latin typeface="Montserrat"/>
                <a:ea typeface="Montserrat"/>
                <a:cs typeface="Montserrat"/>
                <a:sym typeface="Montserrat"/>
              </a:defRPr>
            </a:lvl5pPr>
            <a:lvl6pPr lvl="5" algn="r">
              <a:buNone/>
              <a:defRPr sz="1600" b="1">
                <a:solidFill>
                  <a:schemeClr val="accent1"/>
                </a:solidFill>
                <a:latin typeface="Montserrat"/>
                <a:ea typeface="Montserrat"/>
                <a:cs typeface="Montserrat"/>
                <a:sym typeface="Montserrat"/>
              </a:defRPr>
            </a:lvl6pPr>
            <a:lvl7pPr lvl="6" algn="r">
              <a:buNone/>
              <a:defRPr sz="1600" b="1">
                <a:solidFill>
                  <a:schemeClr val="accent1"/>
                </a:solidFill>
                <a:latin typeface="Montserrat"/>
                <a:ea typeface="Montserrat"/>
                <a:cs typeface="Montserrat"/>
                <a:sym typeface="Montserrat"/>
              </a:defRPr>
            </a:lvl7pPr>
            <a:lvl8pPr lvl="7" algn="r">
              <a:buNone/>
              <a:defRPr sz="1600" b="1">
                <a:solidFill>
                  <a:schemeClr val="accent1"/>
                </a:solidFill>
                <a:latin typeface="Montserrat"/>
                <a:ea typeface="Montserrat"/>
                <a:cs typeface="Montserrat"/>
                <a:sym typeface="Montserrat"/>
              </a:defRPr>
            </a:lvl8pPr>
            <a:lvl9pPr lvl="8" algn="r">
              <a:buNone/>
              <a:defRPr sz="1600" b="1">
                <a:solidFill>
                  <a:schemeClr val="accent1"/>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8023537"/>
      </p:ext>
    </p:extLst>
  </p:cSld>
  <p:clrMap bg1="lt1" tx1="dk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vi-VN"/>
              <a:t>Bấm để sửa kiểu tiêu đề Bản cái</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7DEB194-95B7-4D39-90BB-5D61549151C5}" type="datetimeFigureOut">
              <a:rPr lang="en-US" smtClean="0"/>
              <a:t>8/2/2021</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972A34-EB5C-41FA-8894-C75487CA6B09}" type="slidenum">
              <a:rPr lang="en-US" smtClean="0"/>
              <a:t>‹#›</a:t>
            </a:fld>
            <a:endParaRPr lang="en-US"/>
          </a:p>
        </p:txBody>
      </p:sp>
    </p:spTree>
    <p:extLst>
      <p:ext uri="{BB962C8B-B14F-4D97-AF65-F5344CB8AC3E}">
        <p14:creationId xmlns:p14="http://schemas.microsoft.com/office/powerpoint/2010/main" val="826327604"/>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8/2/2021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71506825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Lst>
  <p:transition>
    <p:fade thruBlk="1"/>
  </p:transition>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vi-VN"/>
              <a:t>Bấm để sửa kiểu tiêu đề Bản cái</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8/2/2021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713959528"/>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Lst>
  <p:transition>
    <p:fade thruBlk="1"/>
  </p:transition>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3.jp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Shape 61"/>
        <p:cNvGrpSpPr/>
        <p:nvPr/>
      </p:nvGrpSpPr>
      <p:grpSpPr>
        <a:xfrm>
          <a:off x="0" y="0"/>
          <a:ext cx="0" cy="0"/>
          <a:chOff x="0" y="0"/>
          <a:chExt cx="0" cy="0"/>
        </a:xfrm>
      </p:grpSpPr>
      <p:sp>
        <p:nvSpPr>
          <p:cNvPr id="4" name="Hộp Văn bản 3">
            <a:extLst>
              <a:ext uri="{FF2B5EF4-FFF2-40B4-BE49-F238E27FC236}">
                <a16:creationId xmlns:a16="http://schemas.microsoft.com/office/drawing/2014/main" id="{9884AF89-8A87-4DB5-81E7-6FB2184D218F}"/>
              </a:ext>
            </a:extLst>
          </p:cNvPr>
          <p:cNvSpPr txBox="1"/>
          <p:nvPr/>
        </p:nvSpPr>
        <p:spPr>
          <a:xfrm>
            <a:off x="1345036" y="367928"/>
            <a:ext cx="9948965" cy="1201676"/>
          </a:xfrm>
          <a:prstGeom prst="rect">
            <a:avLst/>
          </a:prstGeom>
          <a:noFill/>
        </p:spPr>
        <p:txBody>
          <a:bodyPr wrap="square">
            <a:spAutoFit/>
          </a:bodyPr>
          <a:lstStyle/>
          <a:p>
            <a:pPr marL="0" marR="0" algn="ctr">
              <a:lnSpc>
                <a:spcPct val="107000"/>
              </a:lnSpc>
              <a:spcBef>
                <a:spcPts val="0"/>
              </a:spcBef>
              <a:spcAft>
                <a:spcPts val="800"/>
              </a:spcAft>
            </a:pPr>
            <a:r>
              <a:rPr lang="en-US" sz="3200">
                <a:effectLst/>
                <a:latin typeface="Bahnschrift" panose="020B0502040204020203" pitchFamily="34" charset="0"/>
                <a:ea typeface="Calibri" panose="020F0502020204030204" pitchFamily="34" charset="0"/>
                <a:cs typeface="Times New Roman" panose="02020603050405020304" pitchFamily="18" charset="0"/>
              </a:rPr>
              <a:t>TRƯỜNG CAO ĐẲNG CÔNG NGHỆ BÁCH KHOA HÀ NỘI</a:t>
            </a:r>
          </a:p>
          <a:p>
            <a:pPr marL="0" marR="0" algn="ctr">
              <a:lnSpc>
                <a:spcPct val="107000"/>
              </a:lnSpc>
              <a:spcBef>
                <a:spcPts val="0"/>
              </a:spcBef>
              <a:spcAft>
                <a:spcPts val="800"/>
              </a:spcAft>
            </a:pPr>
            <a:r>
              <a:rPr lang="en-US" sz="3200">
                <a:effectLst/>
                <a:latin typeface="Bahnschrift" panose="020B0502040204020203" pitchFamily="34" charset="0"/>
                <a:ea typeface="Calibri" panose="020F0502020204030204" pitchFamily="34" charset="0"/>
                <a:cs typeface="Times New Roman" panose="02020603050405020304" pitchFamily="18" charset="0"/>
              </a:rPr>
              <a:t>KHOA CÔNG NGHỆ THÔNG TIN</a:t>
            </a:r>
          </a:p>
        </p:txBody>
      </p:sp>
      <p:pic>
        <p:nvPicPr>
          <p:cNvPr id="5" name="Picture 7">
            <a:extLst>
              <a:ext uri="{FF2B5EF4-FFF2-40B4-BE49-F238E27FC236}">
                <a16:creationId xmlns:a16="http://schemas.microsoft.com/office/drawing/2014/main" id="{07A64826-29F6-4D11-99A7-ADB68E6B767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816696" y="1966051"/>
            <a:ext cx="3005644" cy="292589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9" name="Hộp Văn bản 8">
            <a:extLst>
              <a:ext uri="{FF2B5EF4-FFF2-40B4-BE49-F238E27FC236}">
                <a16:creationId xmlns:a16="http://schemas.microsoft.com/office/drawing/2014/main" id="{A21DB127-7DEE-4D53-930D-321AFC26491D}"/>
              </a:ext>
            </a:extLst>
          </p:cNvPr>
          <p:cNvSpPr txBox="1"/>
          <p:nvPr/>
        </p:nvSpPr>
        <p:spPr>
          <a:xfrm>
            <a:off x="2424273" y="5498346"/>
            <a:ext cx="7790489" cy="572144"/>
          </a:xfrm>
          <a:prstGeom prst="rect">
            <a:avLst/>
          </a:prstGeom>
          <a:noFill/>
        </p:spPr>
        <p:txBody>
          <a:bodyPr wrap="square">
            <a:spAutoFit/>
          </a:bodyPr>
          <a:lstStyle/>
          <a:p>
            <a:pPr marL="0" marR="0" algn="ctr">
              <a:lnSpc>
                <a:spcPct val="107000"/>
              </a:lnSpc>
              <a:spcBef>
                <a:spcPts val="0"/>
              </a:spcBef>
              <a:spcAft>
                <a:spcPts val="800"/>
              </a:spcAft>
            </a:pPr>
            <a:r>
              <a:rPr lang="en-US" sz="3200">
                <a:effectLst/>
                <a:latin typeface="Bahnschrift" panose="020B0502040204020203" pitchFamily="34" charset="0"/>
                <a:ea typeface="Calibri" panose="020F0502020204030204" pitchFamily="34" charset="0"/>
                <a:cs typeface="Times New Roman" panose="02020603050405020304" pitchFamily="18" charset="0"/>
              </a:rPr>
              <a:t>BÁO CÁO ĐỒ ÁN TỐT NGHIỆP KHÓA 18</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p:nvPr/>
        </p:nvSpPr>
        <p:spPr>
          <a:xfrm>
            <a:off x="0" y="453127"/>
            <a:ext cx="12192000" cy="2620000"/>
          </a:xfrm>
          <a:prstGeom prst="rect">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Bahnschrift" panose="020B0502040204020203" pitchFamily="34" charset="0"/>
              <a:cs typeface="Arial"/>
              <a:sym typeface="Arial"/>
            </a:endParaRPr>
          </a:p>
        </p:txBody>
      </p:sp>
      <p:sp>
        <p:nvSpPr>
          <p:cNvPr id="373" name="Google Shape;373;p33"/>
          <p:cNvSpPr txBox="1">
            <a:spLocks noGrp="1"/>
          </p:cNvSpPr>
          <p:nvPr>
            <p:ph type="ctrTitle" idx="4294967295"/>
          </p:nvPr>
        </p:nvSpPr>
        <p:spPr>
          <a:xfrm>
            <a:off x="-7331295" y="1033539"/>
            <a:ext cx="8994800" cy="1546400"/>
          </a:xfrm>
          <a:prstGeom prst="rect">
            <a:avLst/>
          </a:prstGeom>
        </p:spPr>
        <p:txBody>
          <a:bodyPr spcFirstLastPara="1" wrap="square" lIns="121900" tIns="121900" rIns="121900" bIns="121900" anchor="b" anchorCtr="0">
            <a:noAutofit/>
          </a:bodyPr>
          <a:lstStyle/>
          <a:p>
            <a:r>
              <a:rPr lang="en" sz="9600">
                <a:solidFill>
                  <a:schemeClr val="accent1"/>
                </a:solidFill>
                <a:latin typeface="Bahnschrift" panose="020B0502040204020203" pitchFamily="34" charset="0"/>
              </a:rPr>
              <a:t>3. Chức năng </a:t>
            </a:r>
            <a:endParaRPr sz="9600">
              <a:solidFill>
                <a:schemeClr val="accent1"/>
              </a:solidFill>
              <a:latin typeface="Bahnschrift" panose="020B0502040204020203" pitchFamily="34" charset="0"/>
            </a:endParaRPr>
          </a:p>
        </p:txBody>
      </p:sp>
      <p:sp>
        <p:nvSpPr>
          <p:cNvPr id="374" name="Google Shape;374;p33"/>
          <p:cNvSpPr txBox="1">
            <a:spLocks noGrp="1"/>
          </p:cNvSpPr>
          <p:nvPr>
            <p:ph type="subTitle" idx="4294967295"/>
          </p:nvPr>
        </p:nvSpPr>
        <p:spPr>
          <a:xfrm>
            <a:off x="12192000" y="3129976"/>
            <a:ext cx="8022829" cy="1182383"/>
          </a:xfrm>
          <a:prstGeom prst="rect">
            <a:avLst/>
          </a:prstGeom>
        </p:spPr>
        <p:txBody>
          <a:bodyPr spcFirstLastPara="1" wrap="square" lIns="121900" tIns="121900" rIns="121900" bIns="121900" anchor="t" anchorCtr="0">
            <a:noAutofit/>
          </a:bodyPr>
          <a:lstStyle/>
          <a:p>
            <a:pPr marL="0" indent="0">
              <a:spcBef>
                <a:spcPts val="800"/>
              </a:spcBef>
              <a:buNone/>
            </a:pPr>
            <a:r>
              <a:rPr lang="en" sz="5333" b="1">
                <a:latin typeface="Bahnschrift" panose="020B0502040204020203" pitchFamily="34" charset="0"/>
              </a:rPr>
              <a:t>Một số chức năng chính </a:t>
            </a:r>
            <a:endParaRPr sz="5333" b="1">
              <a:latin typeface="Bahnschrift" panose="020B0502040204020203" pitchFamily="34" charset="0"/>
            </a:endParaRPr>
          </a:p>
        </p:txBody>
      </p:sp>
      <p:sp>
        <p:nvSpPr>
          <p:cNvPr id="375" name="Google Shape;375;p33"/>
          <p:cNvSpPr txBox="1">
            <a:spLocks noGrp="1"/>
          </p:cNvSpPr>
          <p:nvPr>
            <p:ph type="body" idx="4294967295"/>
          </p:nvPr>
        </p:nvSpPr>
        <p:spPr>
          <a:xfrm>
            <a:off x="935967" y="4598651"/>
            <a:ext cx="8886800" cy="1892800"/>
          </a:xfrm>
          <a:prstGeom prst="rect">
            <a:avLst/>
          </a:prstGeom>
        </p:spPr>
        <p:txBody>
          <a:bodyPr spcFirstLastPara="1" wrap="square" lIns="121900" tIns="121900" rIns="121900" bIns="121900" anchor="t" anchorCtr="0">
            <a:noAutofit/>
          </a:bodyPr>
          <a:lstStyle/>
          <a:p>
            <a:pPr marL="0" indent="0">
              <a:spcBef>
                <a:spcPts val="0"/>
              </a:spcBef>
              <a:buNone/>
            </a:pPr>
            <a:r>
              <a:rPr lang="en-US" sz="2667">
                <a:solidFill>
                  <a:srgbClr val="C7F464"/>
                </a:solidFill>
                <a:latin typeface="Bahnschrift" panose="020B0502040204020203" pitchFamily="34" charset="0"/>
              </a:rPr>
              <a:t>Phía client ( người dùng )</a:t>
            </a:r>
          </a:p>
          <a:p>
            <a:pPr marL="0" indent="0">
              <a:spcBef>
                <a:spcPts val="0"/>
              </a:spcBef>
              <a:buNone/>
            </a:pPr>
            <a:endParaRPr lang="en-US" sz="2667">
              <a:solidFill>
                <a:srgbClr val="C7F464"/>
              </a:solidFill>
              <a:latin typeface="Bahnschrift" panose="020B0502040204020203" pitchFamily="34" charset="0"/>
            </a:endParaRPr>
          </a:p>
          <a:p>
            <a:pPr marL="0" indent="0">
              <a:spcBef>
                <a:spcPts val="0"/>
              </a:spcBef>
              <a:buNone/>
            </a:pPr>
            <a:r>
              <a:rPr lang="en-US" sz="2667">
                <a:solidFill>
                  <a:srgbClr val="C7F464"/>
                </a:solidFill>
                <a:latin typeface="Bahnschrift" panose="020B0502040204020203" pitchFamily="34" charset="0"/>
              </a:rPr>
              <a:t>Phía backend ( quản trị viên )</a:t>
            </a:r>
            <a:endParaRPr sz="2667">
              <a:solidFill>
                <a:srgbClr val="C7F464"/>
              </a:solidFill>
              <a:latin typeface="Bahnschrift" panose="020B0502040204020203" pitchFamily="34" charset="0"/>
            </a:endParaRPr>
          </a:p>
        </p:txBody>
      </p:sp>
      <p:sp>
        <p:nvSpPr>
          <p:cNvPr id="376" name="Google Shape;376;p33"/>
          <p:cNvSpPr/>
          <p:nvPr/>
        </p:nvSpPr>
        <p:spPr>
          <a:xfrm>
            <a:off x="1084364" y="4100264"/>
            <a:ext cx="2044800" cy="137600"/>
          </a:xfrm>
          <a:prstGeom prst="rect">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54F5B"/>
              </a:solidFill>
              <a:latin typeface="Bahnschrift" panose="020B0502040204020203" pitchFamily="34" charset="0"/>
              <a:cs typeface="Arial"/>
              <a:sym typeface="Aria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10065 4.07407E-6 L 0.67161 4.07407E-6 " pathEditMode="relative" rAng="0" ptsTypes="AA">
                                      <p:cBhvr>
                                        <p:cTn id="6" dur="2000" fill="hold"/>
                                        <p:tgtEl>
                                          <p:spTgt spid="373"/>
                                        </p:tgtEl>
                                        <p:attrNameLst>
                                          <p:attrName>ppt_x</p:attrName>
                                          <p:attrName>ppt_y</p:attrName>
                                        </p:attrNameLst>
                                      </p:cBhvr>
                                      <p:rCtr x="38607" y="0"/>
                                    </p:animMotion>
                                  </p:childTnLst>
                                </p:cTn>
                              </p:par>
                              <p:par>
                                <p:cTn id="7" presetID="35" presetClass="path" presetSubtype="0" accel="50000" decel="50000" fill="hold" grpId="0" nodeType="withEffect">
                                  <p:stCondLst>
                                    <p:cond delay="0"/>
                                  </p:stCondLst>
                                  <p:childTnLst>
                                    <p:animMotion origin="layout" path="M 0.26758 -0.01805 L -0.92175 -0.02893 " pathEditMode="relative" rAng="0" ptsTypes="AA">
                                      <p:cBhvr>
                                        <p:cTn id="8" dur="2000" fill="hold"/>
                                        <p:tgtEl>
                                          <p:spTgt spid="374">
                                            <p:txEl>
                                              <p:pRg st="0" end="0"/>
                                            </p:txEl>
                                          </p:spTgt>
                                        </p:tgtEl>
                                        <p:attrNameLst>
                                          <p:attrName>ppt_x</p:attrName>
                                          <p:attrName>ppt_y</p:attrName>
                                        </p:attrNameLst>
                                      </p:cBhvr>
                                      <p:rCtr x="-59466" y="-556"/>
                                    </p:animMotion>
                                  </p:childTnLst>
                                </p:cTn>
                              </p:par>
                              <p:par>
                                <p:cTn id="9" presetID="10" presetClass="entr" presetSubtype="0" fill="hold" grpId="0" nodeType="withEffect">
                                  <p:stCondLst>
                                    <p:cond delay="0"/>
                                  </p:stCondLst>
                                  <p:childTnLst>
                                    <p:set>
                                      <p:cBhvr>
                                        <p:cTn id="10" dur="1" fill="hold">
                                          <p:stCondLst>
                                            <p:cond delay="0"/>
                                          </p:stCondLst>
                                        </p:cTn>
                                        <p:tgtEl>
                                          <p:spTgt spid="375">
                                            <p:txEl>
                                              <p:pRg st="0" end="0"/>
                                            </p:txEl>
                                          </p:spTgt>
                                        </p:tgtEl>
                                        <p:attrNameLst>
                                          <p:attrName>style.visibility</p:attrName>
                                        </p:attrNameLst>
                                      </p:cBhvr>
                                      <p:to>
                                        <p:strVal val="visible"/>
                                      </p:to>
                                    </p:set>
                                    <p:animEffect transition="in" filter="fade">
                                      <p:cBhvr>
                                        <p:cTn id="11" dur="1750"/>
                                        <p:tgtEl>
                                          <p:spTgt spid="375">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5">
                                            <p:txEl>
                                              <p:pRg st="2" end="2"/>
                                            </p:txEl>
                                          </p:spTgt>
                                        </p:tgtEl>
                                        <p:attrNameLst>
                                          <p:attrName>style.visibility</p:attrName>
                                        </p:attrNameLst>
                                      </p:cBhvr>
                                      <p:to>
                                        <p:strVal val="visible"/>
                                      </p:to>
                                    </p:set>
                                    <p:animEffect transition="in" filter="fade">
                                      <p:cBhvr>
                                        <p:cTn id="14" dur="1750"/>
                                        <p:tgtEl>
                                          <p:spTgt spid="3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P spid="374" grpId="0" build="p"/>
      <p:bldP spid="37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921600" y="837500"/>
            <a:ext cx="10348800" cy="658000"/>
          </a:xfrm>
          <a:prstGeom prst="rect">
            <a:avLst/>
          </a:prstGeom>
        </p:spPr>
        <p:txBody>
          <a:bodyPr spcFirstLastPara="1" wrap="square" lIns="121900" tIns="121900" rIns="121900" bIns="121900" anchor="b" anchorCtr="0">
            <a:noAutofit/>
          </a:bodyPr>
          <a:lstStyle/>
          <a:p>
            <a:r>
              <a:rPr lang="en">
                <a:latin typeface="Bahnschrift" panose="020B0502040204020203" pitchFamily="34" charset="0"/>
              </a:rPr>
              <a:t>Chức năng chính phía client ( người dùng )</a:t>
            </a:r>
            <a:endParaRPr>
              <a:latin typeface="Bahnschrift" panose="020B0502040204020203" pitchFamily="34" charset="0"/>
            </a:endParaRPr>
          </a:p>
        </p:txBody>
      </p:sp>
      <p:sp>
        <p:nvSpPr>
          <p:cNvPr id="227" name="Google Shape;227;p28"/>
          <p:cNvSpPr txBox="1">
            <a:spLocks noGrp="1"/>
          </p:cNvSpPr>
          <p:nvPr>
            <p:ph type="body" idx="1"/>
          </p:nvPr>
        </p:nvSpPr>
        <p:spPr>
          <a:xfrm>
            <a:off x="921600" y="2347939"/>
            <a:ext cx="3335600" cy="2738191"/>
          </a:xfrm>
          <a:prstGeom prst="rect">
            <a:avLst/>
          </a:prstGeom>
        </p:spPr>
        <p:txBody>
          <a:bodyPr spcFirstLastPara="1" wrap="square" lIns="121900" tIns="121900" rIns="121900" bIns="121900" anchor="t" anchorCtr="0">
            <a:noAutofit/>
          </a:bodyPr>
          <a:lstStyle/>
          <a:p>
            <a:pPr marL="0" indent="0">
              <a:buNone/>
            </a:pPr>
            <a:r>
              <a:rPr lang="en" sz="1800" b="1">
                <a:solidFill>
                  <a:schemeClr val="accent1"/>
                </a:solidFill>
                <a:latin typeface="Bahnschrift" panose="020B0502040204020203" pitchFamily="34" charset="0"/>
              </a:rPr>
              <a:t>Xem sản phẩm </a:t>
            </a:r>
            <a:endParaRPr sz="1800" b="1">
              <a:solidFill>
                <a:schemeClr val="accent1"/>
              </a:solidFill>
              <a:latin typeface="Bahnschrift" panose="020B0502040204020203" pitchFamily="34" charset="0"/>
            </a:endParaRPr>
          </a:p>
          <a:p>
            <a:pPr marL="0" indent="0">
              <a:buNone/>
            </a:pPr>
            <a:r>
              <a:rPr lang="en" sz="1800">
                <a:latin typeface="Bahnschrift" panose="020B0502040204020203" pitchFamily="34" charset="0"/>
              </a:rPr>
              <a:t>Người dùng có thể xem, lọc các sản phẩm theo danh mục hoặc giá tiền.</a:t>
            </a:r>
          </a:p>
          <a:p>
            <a:pPr marL="0" indent="0">
              <a:buNone/>
            </a:pPr>
            <a:r>
              <a:rPr lang="en" sz="1800">
                <a:latin typeface="Bahnschrift" panose="020B0502040204020203" pitchFamily="34" charset="0"/>
              </a:rPr>
              <a:t>Sản phẩm nổi bật, sản phẩm mới nhập sẽ được hiển thị trên phần đầu và trang chủ</a:t>
            </a:r>
            <a:endParaRPr sz="1800">
              <a:latin typeface="Bahnschrift" panose="020B0502040204020203" pitchFamily="34" charset="0"/>
            </a:endParaRPr>
          </a:p>
        </p:txBody>
      </p:sp>
      <p:grpSp>
        <p:nvGrpSpPr>
          <p:cNvPr id="255" name="Google Shape;255;p28"/>
          <p:cNvGrpSpPr/>
          <p:nvPr/>
        </p:nvGrpSpPr>
        <p:grpSpPr>
          <a:xfrm>
            <a:off x="2053266" y="5381639"/>
            <a:ext cx="781091" cy="721104"/>
            <a:chOff x="3782700" y="1538287"/>
            <a:chExt cx="1578600" cy="1578600"/>
          </a:xfrm>
        </p:grpSpPr>
        <p:sp>
          <p:nvSpPr>
            <p:cNvPr id="256" name="Google Shape;256;p28"/>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257" name="Google Shape;257;p28"/>
            <p:cNvSpPr/>
            <p:nvPr/>
          </p:nvSpPr>
          <p:spPr>
            <a:xfrm rot="-5400000">
              <a:off x="5001900" y="2757487"/>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258" name="Google Shape;258;p28"/>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259" name="Google Shape;259;p28"/>
            <p:cNvSpPr/>
            <p:nvPr/>
          </p:nvSpPr>
          <p:spPr>
            <a:xfrm rot="10800000">
              <a:off x="5001900" y="1538287"/>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grpSp>
      <p:pic>
        <p:nvPicPr>
          <p:cNvPr id="13" name="Hình ảnh 12">
            <a:extLst>
              <a:ext uri="{FF2B5EF4-FFF2-40B4-BE49-F238E27FC236}">
                <a16:creationId xmlns:a16="http://schemas.microsoft.com/office/drawing/2014/main" id="{1C9C0A89-F0B9-45AE-A048-03CB36C4E3A6}"/>
              </a:ext>
            </a:extLst>
          </p:cNvPr>
          <p:cNvPicPr>
            <a:picLocks noChangeAspect="1"/>
          </p:cNvPicPr>
          <p:nvPr/>
        </p:nvPicPr>
        <p:blipFill rotWithShape="1">
          <a:blip r:embed="rId3"/>
          <a:srcRect l="14686" t="8415" r="12132" b="4604"/>
          <a:stretch/>
        </p:blipFill>
        <p:spPr>
          <a:xfrm>
            <a:off x="4800843" y="1602557"/>
            <a:ext cx="6608190" cy="4417943"/>
          </a:xfrm>
          <a:prstGeom prst="rect">
            <a:avLst/>
          </a:prstGeom>
        </p:spPr>
      </p:pic>
      <p:grpSp>
        <p:nvGrpSpPr>
          <p:cNvPr id="72" name="Google Shape;929;p46">
            <a:extLst>
              <a:ext uri="{FF2B5EF4-FFF2-40B4-BE49-F238E27FC236}">
                <a16:creationId xmlns:a16="http://schemas.microsoft.com/office/drawing/2014/main" id="{6061BDD0-6783-4657-AC9C-71CB36D5B046}"/>
              </a:ext>
            </a:extLst>
          </p:cNvPr>
          <p:cNvGrpSpPr/>
          <p:nvPr/>
        </p:nvGrpSpPr>
        <p:grpSpPr>
          <a:xfrm>
            <a:off x="2214099" y="5533411"/>
            <a:ext cx="459424" cy="417561"/>
            <a:chOff x="4562200" y="4968250"/>
            <a:chExt cx="549550" cy="499475"/>
          </a:xfrm>
        </p:grpSpPr>
        <p:sp>
          <p:nvSpPr>
            <p:cNvPr id="73" name="Google Shape;930;p46">
              <a:extLst>
                <a:ext uri="{FF2B5EF4-FFF2-40B4-BE49-F238E27FC236}">
                  <a16:creationId xmlns:a16="http://schemas.microsoft.com/office/drawing/2014/main" id="{64FC6237-901F-41FC-9B70-1F9AD5F2703F}"/>
                </a:ext>
              </a:extLst>
            </p:cNvPr>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31;p46">
              <a:extLst>
                <a:ext uri="{FF2B5EF4-FFF2-40B4-BE49-F238E27FC236}">
                  <a16:creationId xmlns:a16="http://schemas.microsoft.com/office/drawing/2014/main" id="{5A6ADB98-A248-4FF0-A4DE-C26974328E4A}"/>
                </a:ext>
              </a:extLst>
            </p:cNvPr>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32;p46">
              <a:extLst>
                <a:ext uri="{FF2B5EF4-FFF2-40B4-BE49-F238E27FC236}">
                  <a16:creationId xmlns:a16="http://schemas.microsoft.com/office/drawing/2014/main" id="{09460627-2D4D-4C87-8A6C-08803E9B97DA}"/>
                </a:ext>
              </a:extLst>
            </p:cNvPr>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33;p46">
              <a:extLst>
                <a:ext uri="{FF2B5EF4-FFF2-40B4-BE49-F238E27FC236}">
                  <a16:creationId xmlns:a16="http://schemas.microsoft.com/office/drawing/2014/main" id="{BD8BF42C-6D96-43C2-80E1-0B4D5A9EC50B}"/>
                </a:ext>
              </a:extLst>
            </p:cNvPr>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34;p46">
              <a:extLst>
                <a:ext uri="{FF2B5EF4-FFF2-40B4-BE49-F238E27FC236}">
                  <a16:creationId xmlns:a16="http://schemas.microsoft.com/office/drawing/2014/main" id="{ACED8F87-E887-4D4C-8979-001592E385B2}"/>
                </a:ext>
              </a:extLst>
            </p:cNvPr>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7">
                                            <p:txEl>
                                              <p:pRg st="0" end="0"/>
                                            </p:txEl>
                                          </p:spTgt>
                                        </p:tgtEl>
                                        <p:attrNameLst>
                                          <p:attrName>style.visibility</p:attrName>
                                        </p:attrNameLst>
                                      </p:cBhvr>
                                      <p:to>
                                        <p:strVal val="visible"/>
                                      </p:to>
                                    </p:set>
                                    <p:animEffect transition="in" filter="randombar(horizontal)">
                                      <p:cBhvr>
                                        <p:cTn id="13" dur="500"/>
                                        <p:tgtEl>
                                          <p:spTgt spid="227">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7">
                                            <p:txEl>
                                              <p:pRg st="1" end="1"/>
                                            </p:txEl>
                                          </p:spTgt>
                                        </p:tgtEl>
                                        <p:attrNameLst>
                                          <p:attrName>style.visibility</p:attrName>
                                        </p:attrNameLst>
                                      </p:cBhvr>
                                      <p:to>
                                        <p:strVal val="visible"/>
                                      </p:to>
                                    </p:set>
                                    <p:animEffect transition="in" filter="randombar(horizontal)">
                                      <p:cBhvr>
                                        <p:cTn id="16" dur="500"/>
                                        <p:tgtEl>
                                          <p:spTgt spid="227">
                                            <p:txEl>
                                              <p:pRg st="1" end="1"/>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27">
                                            <p:txEl>
                                              <p:pRg st="2" end="2"/>
                                            </p:txEl>
                                          </p:spTgt>
                                        </p:tgtEl>
                                        <p:attrNameLst>
                                          <p:attrName>style.visibility</p:attrName>
                                        </p:attrNameLst>
                                      </p:cBhvr>
                                      <p:to>
                                        <p:strVal val="visible"/>
                                      </p:to>
                                    </p:set>
                                    <p:animEffect transition="in" filter="randombar(horizontal)">
                                      <p:cBhvr>
                                        <p:cTn id="19" dur="500"/>
                                        <p:tgtEl>
                                          <p:spTgt spid="22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55"/>
                                        </p:tgtEl>
                                        <p:attrNameLst>
                                          <p:attrName>style.visibility</p:attrName>
                                        </p:attrNameLst>
                                      </p:cBhvr>
                                      <p:to>
                                        <p:strVal val="visible"/>
                                      </p:to>
                                    </p:set>
                                    <p:animEffect transition="in" filter="fade">
                                      <p:cBhvr>
                                        <p:cTn id="22" dur="500"/>
                                        <p:tgtEl>
                                          <p:spTgt spid="255"/>
                                        </p:tgtEl>
                                      </p:cBhvr>
                                    </p:animEffect>
                                  </p:childTnLst>
                                </p:cTn>
                              </p:par>
                              <p:par>
                                <p:cTn id="23" presetID="10"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921600" y="837500"/>
            <a:ext cx="10348800" cy="658000"/>
          </a:xfrm>
          <a:prstGeom prst="rect">
            <a:avLst/>
          </a:prstGeom>
        </p:spPr>
        <p:txBody>
          <a:bodyPr spcFirstLastPara="1" wrap="square" lIns="121900" tIns="121900" rIns="121900" bIns="121900" anchor="b" anchorCtr="0">
            <a:noAutofit/>
          </a:bodyPr>
          <a:lstStyle/>
          <a:p>
            <a:r>
              <a:rPr lang="en">
                <a:latin typeface="Bahnschrift" panose="020B0502040204020203" pitchFamily="34" charset="0"/>
              </a:rPr>
              <a:t>Chức năng chính phía client ( người dùng )</a:t>
            </a:r>
            <a:endParaRPr>
              <a:latin typeface="Bahnschrift" panose="020B0502040204020203" pitchFamily="34" charset="0"/>
            </a:endParaRPr>
          </a:p>
        </p:txBody>
      </p:sp>
      <p:sp>
        <p:nvSpPr>
          <p:cNvPr id="227" name="Google Shape;227;p28"/>
          <p:cNvSpPr txBox="1">
            <a:spLocks noGrp="1"/>
          </p:cNvSpPr>
          <p:nvPr>
            <p:ph type="body" idx="1"/>
          </p:nvPr>
        </p:nvSpPr>
        <p:spPr>
          <a:xfrm>
            <a:off x="921600" y="2347939"/>
            <a:ext cx="3335600" cy="2738191"/>
          </a:xfrm>
          <a:prstGeom prst="rect">
            <a:avLst/>
          </a:prstGeom>
        </p:spPr>
        <p:txBody>
          <a:bodyPr spcFirstLastPara="1" wrap="square" lIns="121900" tIns="121900" rIns="121900" bIns="121900" anchor="t" anchorCtr="0">
            <a:noAutofit/>
          </a:bodyPr>
          <a:lstStyle/>
          <a:p>
            <a:pPr marL="0" indent="0">
              <a:buNone/>
            </a:pPr>
            <a:r>
              <a:rPr lang="en-US" sz="1800" b="1">
                <a:solidFill>
                  <a:schemeClr val="accent1"/>
                </a:solidFill>
                <a:latin typeface="Bahnschrift" panose="020B0502040204020203" pitchFamily="34" charset="0"/>
              </a:rPr>
              <a:t>Tìm kiếm</a:t>
            </a:r>
            <a:endParaRPr sz="1800" b="1">
              <a:solidFill>
                <a:schemeClr val="accent1"/>
              </a:solidFill>
              <a:latin typeface="Bahnschrift" panose="020B0502040204020203" pitchFamily="34" charset="0"/>
            </a:endParaRPr>
          </a:p>
          <a:p>
            <a:pPr marL="0" indent="0">
              <a:buNone/>
            </a:pPr>
            <a:r>
              <a:rPr lang="en" sz="1800">
                <a:latin typeface="Bahnschrift" panose="020B0502040204020203" pitchFamily="34" charset="0"/>
              </a:rPr>
              <a:t>Tìm sản phẩm thông qua từ khóa như: tên sản phẩm, xuất xứ, mô tả..</a:t>
            </a:r>
          </a:p>
          <a:p>
            <a:pPr marL="0" indent="0">
              <a:buNone/>
            </a:pPr>
            <a:r>
              <a:rPr lang="en" sz="1800">
                <a:latin typeface="Bahnschrift" panose="020B0502040204020203" pitchFamily="34" charset="0"/>
              </a:rPr>
              <a:t>Ngoài ra cũng hiển thị các sản phẩm có liên quan</a:t>
            </a:r>
            <a:endParaRPr sz="1800">
              <a:latin typeface="Bahnschrift" panose="020B0502040204020203" pitchFamily="34" charset="0"/>
            </a:endParaRPr>
          </a:p>
        </p:txBody>
      </p:sp>
      <p:grpSp>
        <p:nvGrpSpPr>
          <p:cNvPr id="255" name="Google Shape;255;p28"/>
          <p:cNvGrpSpPr/>
          <p:nvPr/>
        </p:nvGrpSpPr>
        <p:grpSpPr>
          <a:xfrm>
            <a:off x="2053266" y="5381639"/>
            <a:ext cx="781091" cy="721104"/>
            <a:chOff x="3782700" y="1538287"/>
            <a:chExt cx="1578600" cy="1578600"/>
          </a:xfrm>
        </p:grpSpPr>
        <p:sp>
          <p:nvSpPr>
            <p:cNvPr id="256" name="Google Shape;256;p28"/>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257" name="Google Shape;257;p28"/>
            <p:cNvSpPr/>
            <p:nvPr/>
          </p:nvSpPr>
          <p:spPr>
            <a:xfrm rot="-5400000">
              <a:off x="5001900" y="2757487"/>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258" name="Google Shape;258;p28"/>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259" name="Google Shape;259;p28"/>
            <p:cNvSpPr/>
            <p:nvPr/>
          </p:nvSpPr>
          <p:spPr>
            <a:xfrm rot="10800000">
              <a:off x="5001900" y="1538287"/>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grpSp>
      <p:grpSp>
        <p:nvGrpSpPr>
          <p:cNvPr id="72" name="Google Shape;929;p46">
            <a:extLst>
              <a:ext uri="{FF2B5EF4-FFF2-40B4-BE49-F238E27FC236}">
                <a16:creationId xmlns:a16="http://schemas.microsoft.com/office/drawing/2014/main" id="{6061BDD0-6783-4657-AC9C-71CB36D5B046}"/>
              </a:ext>
            </a:extLst>
          </p:cNvPr>
          <p:cNvGrpSpPr/>
          <p:nvPr/>
        </p:nvGrpSpPr>
        <p:grpSpPr>
          <a:xfrm>
            <a:off x="2214099" y="5533411"/>
            <a:ext cx="459424" cy="417561"/>
            <a:chOff x="4562200" y="4968250"/>
            <a:chExt cx="549550" cy="499475"/>
          </a:xfrm>
        </p:grpSpPr>
        <p:sp>
          <p:nvSpPr>
            <p:cNvPr id="73" name="Google Shape;930;p46">
              <a:extLst>
                <a:ext uri="{FF2B5EF4-FFF2-40B4-BE49-F238E27FC236}">
                  <a16:creationId xmlns:a16="http://schemas.microsoft.com/office/drawing/2014/main" id="{64FC6237-901F-41FC-9B70-1F9AD5F2703F}"/>
                </a:ext>
              </a:extLst>
            </p:cNvPr>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31;p46">
              <a:extLst>
                <a:ext uri="{FF2B5EF4-FFF2-40B4-BE49-F238E27FC236}">
                  <a16:creationId xmlns:a16="http://schemas.microsoft.com/office/drawing/2014/main" id="{5A6ADB98-A248-4FF0-A4DE-C26974328E4A}"/>
                </a:ext>
              </a:extLst>
            </p:cNvPr>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32;p46">
              <a:extLst>
                <a:ext uri="{FF2B5EF4-FFF2-40B4-BE49-F238E27FC236}">
                  <a16:creationId xmlns:a16="http://schemas.microsoft.com/office/drawing/2014/main" id="{09460627-2D4D-4C87-8A6C-08803E9B97DA}"/>
                </a:ext>
              </a:extLst>
            </p:cNvPr>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33;p46">
              <a:extLst>
                <a:ext uri="{FF2B5EF4-FFF2-40B4-BE49-F238E27FC236}">
                  <a16:creationId xmlns:a16="http://schemas.microsoft.com/office/drawing/2014/main" id="{BD8BF42C-6D96-43C2-80E1-0B4D5A9EC50B}"/>
                </a:ext>
              </a:extLst>
            </p:cNvPr>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34;p46">
              <a:extLst>
                <a:ext uri="{FF2B5EF4-FFF2-40B4-BE49-F238E27FC236}">
                  <a16:creationId xmlns:a16="http://schemas.microsoft.com/office/drawing/2014/main" id="{ACED8F87-E887-4D4C-8979-001592E385B2}"/>
                </a:ext>
              </a:extLst>
            </p:cNvPr>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a:extLst>
              <a:ext uri="{FF2B5EF4-FFF2-40B4-BE49-F238E27FC236}">
                <a16:creationId xmlns:a16="http://schemas.microsoft.com/office/drawing/2014/main" id="{8B1C3008-9D3D-4CC4-9B85-1DD5772404FA}"/>
              </a:ext>
            </a:extLst>
          </p:cNvPr>
          <p:cNvPicPr>
            <a:picLocks noChangeAspect="1"/>
          </p:cNvPicPr>
          <p:nvPr/>
        </p:nvPicPr>
        <p:blipFill rotWithShape="1">
          <a:blip r:embed="rId3"/>
          <a:srcRect l="12925" t="8385" r="13480" b="12212"/>
          <a:stretch/>
        </p:blipFill>
        <p:spPr>
          <a:xfrm>
            <a:off x="4612806" y="1700942"/>
            <a:ext cx="6643992" cy="4032184"/>
          </a:xfrm>
          <a:prstGeom prst="rect">
            <a:avLst/>
          </a:prstGeom>
        </p:spPr>
      </p:pic>
    </p:spTree>
    <p:extLst>
      <p:ext uri="{BB962C8B-B14F-4D97-AF65-F5344CB8AC3E}">
        <p14:creationId xmlns:p14="http://schemas.microsoft.com/office/powerpoint/2010/main" val="1383239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27">
                                            <p:txEl>
                                              <p:pRg st="0" end="0"/>
                                            </p:txEl>
                                          </p:spTgt>
                                        </p:tgtEl>
                                        <p:attrNameLst>
                                          <p:attrName>style.visibility</p:attrName>
                                        </p:attrNameLst>
                                      </p:cBhvr>
                                      <p:to>
                                        <p:strVal val="visible"/>
                                      </p:to>
                                    </p:set>
                                    <p:animEffect transition="in" filter="randombar(horizontal)">
                                      <p:cBhvr>
                                        <p:cTn id="10" dur="500"/>
                                        <p:tgtEl>
                                          <p:spTgt spid="227">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7">
                                            <p:txEl>
                                              <p:pRg st="1" end="1"/>
                                            </p:txEl>
                                          </p:spTgt>
                                        </p:tgtEl>
                                        <p:attrNameLst>
                                          <p:attrName>style.visibility</p:attrName>
                                        </p:attrNameLst>
                                      </p:cBhvr>
                                      <p:to>
                                        <p:strVal val="visible"/>
                                      </p:to>
                                    </p:set>
                                    <p:animEffect transition="in" filter="randombar(horizontal)">
                                      <p:cBhvr>
                                        <p:cTn id="13" dur="500"/>
                                        <p:tgtEl>
                                          <p:spTgt spid="227">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7">
                                            <p:txEl>
                                              <p:pRg st="2" end="2"/>
                                            </p:txEl>
                                          </p:spTgt>
                                        </p:tgtEl>
                                        <p:attrNameLst>
                                          <p:attrName>style.visibility</p:attrName>
                                        </p:attrNameLst>
                                      </p:cBhvr>
                                      <p:to>
                                        <p:strVal val="visible"/>
                                      </p:to>
                                    </p:set>
                                    <p:animEffect transition="in" filter="randombar(horizontal)">
                                      <p:cBhvr>
                                        <p:cTn id="16" dur="500"/>
                                        <p:tgtEl>
                                          <p:spTgt spid="22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921600" y="837500"/>
            <a:ext cx="10348800" cy="658000"/>
          </a:xfrm>
          <a:prstGeom prst="rect">
            <a:avLst/>
          </a:prstGeom>
        </p:spPr>
        <p:txBody>
          <a:bodyPr spcFirstLastPara="1" wrap="square" lIns="121900" tIns="121900" rIns="121900" bIns="121900" anchor="b" anchorCtr="0">
            <a:noAutofit/>
          </a:bodyPr>
          <a:lstStyle/>
          <a:p>
            <a:r>
              <a:rPr lang="en">
                <a:latin typeface="Bahnschrift" panose="020B0502040204020203" pitchFamily="34" charset="0"/>
              </a:rPr>
              <a:t>Chức năng chính phía client ( người dùng )</a:t>
            </a:r>
            <a:endParaRPr>
              <a:latin typeface="Bahnschrift" panose="020B0502040204020203" pitchFamily="34" charset="0"/>
            </a:endParaRPr>
          </a:p>
        </p:txBody>
      </p:sp>
      <p:sp>
        <p:nvSpPr>
          <p:cNvPr id="227" name="Google Shape;227;p28"/>
          <p:cNvSpPr txBox="1">
            <a:spLocks noGrp="1"/>
          </p:cNvSpPr>
          <p:nvPr>
            <p:ph type="body" idx="1"/>
          </p:nvPr>
        </p:nvSpPr>
        <p:spPr>
          <a:xfrm>
            <a:off x="7934800" y="2660585"/>
            <a:ext cx="3335600" cy="2738191"/>
          </a:xfrm>
          <a:prstGeom prst="rect">
            <a:avLst/>
          </a:prstGeom>
        </p:spPr>
        <p:txBody>
          <a:bodyPr spcFirstLastPara="1" wrap="square" lIns="121900" tIns="121900" rIns="121900" bIns="121900" anchor="t" anchorCtr="0">
            <a:noAutofit/>
          </a:bodyPr>
          <a:lstStyle/>
          <a:p>
            <a:pPr marL="0" indent="0">
              <a:buNone/>
            </a:pPr>
            <a:r>
              <a:rPr lang="en-US" sz="1800" b="1">
                <a:solidFill>
                  <a:schemeClr val="accent1"/>
                </a:solidFill>
                <a:latin typeface="Bahnschrift" panose="020B0502040204020203" pitchFamily="34" charset="0"/>
              </a:rPr>
              <a:t>Đăng nhập, đăng ký</a:t>
            </a:r>
            <a:endParaRPr sz="1800" b="1">
              <a:solidFill>
                <a:schemeClr val="accent1"/>
              </a:solidFill>
              <a:latin typeface="Bahnschrift" panose="020B0502040204020203" pitchFamily="34" charset="0"/>
            </a:endParaRPr>
          </a:p>
          <a:p>
            <a:pPr marL="0" indent="0">
              <a:buNone/>
            </a:pPr>
            <a:r>
              <a:rPr lang="en" sz="1800">
                <a:latin typeface="Bahnschrift" panose="020B0502040204020203" pitchFamily="34" charset="0"/>
              </a:rPr>
              <a:t>Sử dụng tài khoản để mua hàng, thanh toán trên trang web. Người dùng có thể đăng ký tài khoản mới nếu chưa có.</a:t>
            </a:r>
          </a:p>
          <a:p>
            <a:pPr marL="0" indent="0">
              <a:buNone/>
            </a:pPr>
            <a:r>
              <a:rPr lang="en" sz="1800">
                <a:latin typeface="Bahnschrift" panose="020B0502040204020203" pitchFamily="34" charset="0"/>
              </a:rPr>
              <a:t>Các thông tin cơ bản của khách hàng đều có thể sửa đổi sau khi đăng ký</a:t>
            </a:r>
            <a:endParaRPr sz="1800">
              <a:latin typeface="Bahnschrift" panose="020B0502040204020203" pitchFamily="34" charset="0"/>
            </a:endParaRPr>
          </a:p>
        </p:txBody>
      </p:sp>
      <p:pic>
        <p:nvPicPr>
          <p:cNvPr id="4" name="Hình ảnh 3">
            <a:extLst>
              <a:ext uri="{FF2B5EF4-FFF2-40B4-BE49-F238E27FC236}">
                <a16:creationId xmlns:a16="http://schemas.microsoft.com/office/drawing/2014/main" id="{5CA08F12-B030-40F8-B0F0-9A9D2267CA9B}"/>
              </a:ext>
            </a:extLst>
          </p:cNvPr>
          <p:cNvPicPr>
            <a:picLocks noChangeAspect="1"/>
          </p:cNvPicPr>
          <p:nvPr/>
        </p:nvPicPr>
        <p:blipFill rotWithShape="1">
          <a:blip r:embed="rId3"/>
          <a:srcRect l="13376" t="15975" r="13865" b="6667"/>
          <a:stretch/>
        </p:blipFill>
        <p:spPr>
          <a:xfrm>
            <a:off x="921600" y="2145155"/>
            <a:ext cx="6302047" cy="3769053"/>
          </a:xfrm>
          <a:prstGeom prst="rect">
            <a:avLst/>
          </a:prstGeom>
        </p:spPr>
      </p:pic>
    </p:spTree>
    <p:extLst>
      <p:ext uri="{BB962C8B-B14F-4D97-AF65-F5344CB8AC3E}">
        <p14:creationId xmlns:p14="http://schemas.microsoft.com/office/powerpoint/2010/main" val="128902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7">
                                            <p:txEl>
                                              <p:pRg st="0" end="0"/>
                                            </p:txEl>
                                          </p:spTgt>
                                        </p:tgtEl>
                                        <p:attrNameLst>
                                          <p:attrName>style.visibility</p:attrName>
                                        </p:attrNameLst>
                                      </p:cBhvr>
                                      <p:to>
                                        <p:strVal val="visible"/>
                                      </p:to>
                                    </p:set>
                                    <p:animEffect transition="in" filter="fade">
                                      <p:cBhvr>
                                        <p:cTn id="13" dur="500"/>
                                        <p:tgtEl>
                                          <p:spTgt spid="22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7">
                                            <p:txEl>
                                              <p:pRg st="1" end="1"/>
                                            </p:txEl>
                                          </p:spTgt>
                                        </p:tgtEl>
                                        <p:attrNameLst>
                                          <p:attrName>style.visibility</p:attrName>
                                        </p:attrNameLst>
                                      </p:cBhvr>
                                      <p:to>
                                        <p:strVal val="visible"/>
                                      </p:to>
                                    </p:set>
                                    <p:animEffect transition="in" filter="fade">
                                      <p:cBhvr>
                                        <p:cTn id="16" dur="500"/>
                                        <p:tgtEl>
                                          <p:spTgt spid="22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7">
                                            <p:txEl>
                                              <p:pRg st="2" end="2"/>
                                            </p:txEl>
                                          </p:spTgt>
                                        </p:tgtEl>
                                        <p:attrNameLst>
                                          <p:attrName>style.visibility</p:attrName>
                                        </p:attrNameLst>
                                      </p:cBhvr>
                                      <p:to>
                                        <p:strVal val="visible"/>
                                      </p:to>
                                    </p:set>
                                    <p:animEffect transition="in" filter="fade">
                                      <p:cBhvr>
                                        <p:cTn id="19" dur="500"/>
                                        <p:tgtEl>
                                          <p:spTgt spid="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p:nvPr/>
        </p:nvSpPr>
        <p:spPr>
          <a:xfrm>
            <a:off x="0" y="0"/>
            <a:ext cx="12192000" cy="1614789"/>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373" name="Google Shape;373;p33"/>
          <p:cNvSpPr txBox="1">
            <a:spLocks noGrp="1"/>
          </p:cNvSpPr>
          <p:nvPr>
            <p:ph type="ctrTitle" idx="4294967295"/>
          </p:nvPr>
        </p:nvSpPr>
        <p:spPr>
          <a:xfrm>
            <a:off x="-4007593" y="276364"/>
            <a:ext cx="5054359" cy="967141"/>
          </a:xfrm>
          <a:prstGeom prst="rect">
            <a:avLst/>
          </a:prstGeom>
        </p:spPr>
        <p:txBody>
          <a:bodyPr spcFirstLastPara="1" wrap="square" lIns="121900" tIns="121900" rIns="121900" bIns="121900" anchor="b" anchorCtr="0">
            <a:noAutofit/>
          </a:bodyPr>
          <a:lstStyle/>
          <a:p>
            <a:r>
              <a:rPr lang="en" sz="6000">
                <a:solidFill>
                  <a:schemeClr val="accent1"/>
                </a:solidFill>
                <a:latin typeface="Bahnschrift" panose="020B0502040204020203" pitchFamily="34" charset="0"/>
              </a:rPr>
              <a:t>Thanh toán</a:t>
            </a:r>
            <a:endParaRPr sz="6000">
              <a:solidFill>
                <a:schemeClr val="accent1"/>
              </a:solidFill>
              <a:latin typeface="Bahnschrift" panose="020B0502040204020203" pitchFamily="34" charset="0"/>
            </a:endParaRPr>
          </a:p>
        </p:txBody>
      </p:sp>
      <p:sp>
        <p:nvSpPr>
          <p:cNvPr id="374" name="Google Shape;374;p33"/>
          <p:cNvSpPr txBox="1">
            <a:spLocks noGrp="1"/>
          </p:cNvSpPr>
          <p:nvPr>
            <p:ph type="subTitle" idx="4294967295"/>
          </p:nvPr>
        </p:nvSpPr>
        <p:spPr>
          <a:xfrm>
            <a:off x="12192000" y="0"/>
            <a:ext cx="4791519" cy="1243505"/>
          </a:xfrm>
          <a:prstGeom prst="rect">
            <a:avLst/>
          </a:prstGeom>
        </p:spPr>
        <p:txBody>
          <a:bodyPr spcFirstLastPara="1" wrap="square" lIns="121900" tIns="121900" rIns="121900" bIns="121900" anchor="t" anchorCtr="0">
            <a:noAutofit/>
          </a:bodyPr>
          <a:lstStyle/>
          <a:p>
            <a:pPr marL="0" indent="0">
              <a:spcBef>
                <a:spcPts val="800"/>
              </a:spcBef>
              <a:buNone/>
            </a:pPr>
            <a:r>
              <a:rPr lang="en" sz="6000" b="1">
                <a:latin typeface="Bahnschrift" panose="020B0502040204020203" pitchFamily="34" charset="0"/>
              </a:rPr>
              <a:t>Mua </a:t>
            </a:r>
            <a:r>
              <a:rPr lang="en-US" sz="6000" b="1">
                <a:latin typeface="Bahnschrift" panose="020B0502040204020203" pitchFamily="34" charset="0"/>
              </a:rPr>
              <a:t>hàng</a:t>
            </a:r>
            <a:endParaRPr sz="6000" b="1">
              <a:latin typeface="Bahnschrift" panose="020B0502040204020203" pitchFamily="34" charset="0"/>
            </a:endParaRPr>
          </a:p>
        </p:txBody>
      </p:sp>
      <p:sp>
        <p:nvSpPr>
          <p:cNvPr id="376" name="Google Shape;376;p33"/>
          <p:cNvSpPr/>
          <p:nvPr/>
        </p:nvSpPr>
        <p:spPr>
          <a:xfrm>
            <a:off x="4850499" y="1247516"/>
            <a:ext cx="2044800" cy="137600"/>
          </a:xfrm>
          <a:prstGeom prst="rect">
            <a:avLst/>
          </a:prstGeom>
          <a:solidFill>
            <a:schemeClr val="dk1"/>
          </a:solidFill>
          <a:ln>
            <a:noFill/>
          </a:ln>
        </p:spPr>
        <p:txBody>
          <a:bodyPr spcFirstLastPara="1" wrap="square" lIns="121900" tIns="121900" rIns="121900" bIns="121900" anchor="ctr" anchorCtr="0">
            <a:noAutofit/>
          </a:bodyPr>
          <a:lstStyle/>
          <a:p>
            <a:endParaRPr sz="2400">
              <a:solidFill>
                <a:srgbClr val="454F5B"/>
              </a:solidFill>
              <a:latin typeface="Bahnschrift" panose="020B0502040204020203" pitchFamily="34" charset="0"/>
            </a:endParaRPr>
          </a:p>
        </p:txBody>
      </p:sp>
      <p:pic>
        <p:nvPicPr>
          <p:cNvPr id="3" name="Hình ảnh 2">
            <a:extLst>
              <a:ext uri="{FF2B5EF4-FFF2-40B4-BE49-F238E27FC236}">
                <a16:creationId xmlns:a16="http://schemas.microsoft.com/office/drawing/2014/main" id="{4B277834-0B57-40EC-80CE-3C3C40EDE5F1}"/>
              </a:ext>
            </a:extLst>
          </p:cNvPr>
          <p:cNvPicPr>
            <a:picLocks noChangeAspect="1"/>
          </p:cNvPicPr>
          <p:nvPr/>
        </p:nvPicPr>
        <p:blipFill rotWithShape="1">
          <a:blip r:embed="rId3"/>
          <a:srcRect l="12062" t="18613" r="13247" b="13127"/>
          <a:stretch/>
        </p:blipFill>
        <p:spPr>
          <a:xfrm>
            <a:off x="654387" y="2119750"/>
            <a:ext cx="5964705" cy="3066266"/>
          </a:xfrm>
          <a:prstGeom prst="rect">
            <a:avLst/>
          </a:prstGeom>
        </p:spPr>
      </p:pic>
      <p:pic>
        <p:nvPicPr>
          <p:cNvPr id="5" name="Hình ảnh 4">
            <a:extLst>
              <a:ext uri="{FF2B5EF4-FFF2-40B4-BE49-F238E27FC236}">
                <a16:creationId xmlns:a16="http://schemas.microsoft.com/office/drawing/2014/main" id="{57E1541D-3A59-4A47-8D54-7F98D3A85525}"/>
              </a:ext>
            </a:extLst>
          </p:cNvPr>
          <p:cNvPicPr>
            <a:picLocks noChangeAspect="1"/>
          </p:cNvPicPr>
          <p:nvPr/>
        </p:nvPicPr>
        <p:blipFill rotWithShape="1">
          <a:blip r:embed="rId4"/>
          <a:srcRect l="11728" t="20567" r="13111" b="6888"/>
          <a:stretch/>
        </p:blipFill>
        <p:spPr>
          <a:xfrm>
            <a:off x="5967272" y="2119750"/>
            <a:ext cx="5654986" cy="3070277"/>
          </a:xfrm>
          <a:prstGeom prst="rect">
            <a:avLst/>
          </a:prstGeom>
        </p:spPr>
      </p:pic>
      <p:sp>
        <p:nvSpPr>
          <p:cNvPr id="6" name="Hộp Văn bản 5">
            <a:extLst>
              <a:ext uri="{FF2B5EF4-FFF2-40B4-BE49-F238E27FC236}">
                <a16:creationId xmlns:a16="http://schemas.microsoft.com/office/drawing/2014/main" id="{850F0D2E-3108-4BBA-ABE9-D50D8E15DDE0}"/>
              </a:ext>
            </a:extLst>
          </p:cNvPr>
          <p:cNvSpPr txBox="1"/>
          <p:nvPr/>
        </p:nvSpPr>
        <p:spPr>
          <a:xfrm>
            <a:off x="654387" y="5660020"/>
            <a:ext cx="10967871" cy="707886"/>
          </a:xfrm>
          <a:prstGeom prst="rect">
            <a:avLst/>
          </a:prstGeom>
          <a:noFill/>
        </p:spPr>
        <p:txBody>
          <a:bodyPr wrap="square" rtlCol="0">
            <a:spAutoFit/>
          </a:bodyPr>
          <a:lstStyle/>
          <a:p>
            <a:pPr algn="ctr"/>
            <a:r>
              <a:rPr lang="en-US" sz="2000">
                <a:latin typeface="Bahnschrift" panose="020B0502040204020203" pitchFamily="34" charset="0"/>
              </a:rPr>
              <a:t>Khi người dùng thêm sản phẩm vào giỏ hàng và xác nhận, hệ thống sẽ chuyển hướng người dùng đến trang thanh toán và xác nhận quá trình đặt hàng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66667" decel="31000" fill="hold" grpId="0" nodeType="withEffect">
                                  <p:stCondLst>
                                    <p:cond delay="0"/>
                                  </p:stCondLst>
                                  <p:childTnLst>
                                    <p:animMotion origin="layout" path="M -0.06368 1.85185E-6 L 0.40013 1.85185E-6 " pathEditMode="relative" rAng="0" ptsTypes="AA">
                                      <p:cBhvr>
                                        <p:cTn id="6" dur="1500" fill="hold"/>
                                        <p:tgtEl>
                                          <p:spTgt spid="373"/>
                                        </p:tgtEl>
                                        <p:attrNameLst>
                                          <p:attrName>ppt_x</p:attrName>
                                          <p:attrName>ppt_y</p:attrName>
                                        </p:attrNameLst>
                                      </p:cBhvr>
                                      <p:rCtr x="23190" y="0"/>
                                    </p:animMotion>
                                  </p:childTnLst>
                                </p:cTn>
                              </p:par>
                              <p:par>
                                <p:cTn id="7" presetID="35" presetClass="path" presetSubtype="0" accel="66667" decel="33333" fill="hold" grpId="0" nodeType="withEffect">
                                  <p:stCondLst>
                                    <p:cond delay="0"/>
                                  </p:stCondLst>
                                  <p:childTnLst>
                                    <p:animMotion origin="layout" path="M 4.375E-6 1.85185E-6 L -0.39297 0.00139 " pathEditMode="relative" rAng="0" ptsTypes="AA">
                                      <p:cBhvr>
                                        <p:cTn id="8" dur="1500" fill="hold"/>
                                        <p:tgtEl>
                                          <p:spTgt spid="374">
                                            <p:txEl>
                                              <p:pRg st="0" end="0"/>
                                            </p:txEl>
                                          </p:spTgt>
                                        </p:tgtEl>
                                        <p:attrNameLst>
                                          <p:attrName>ppt_x</p:attrName>
                                          <p:attrName>ppt_y</p:attrName>
                                        </p:attrNameLst>
                                      </p:cBhvr>
                                      <p:rCtr x="-19648" y="69"/>
                                    </p:animMotion>
                                  </p:childTnLst>
                                </p:cTn>
                              </p:par>
                              <p:par>
                                <p:cTn id="9" presetID="53" presetClass="entr" presetSubtype="16" fill="hold" grpId="0" nodeType="withEffect">
                                  <p:stCondLst>
                                    <p:cond delay="0"/>
                                  </p:stCondLst>
                                  <p:childTnLst>
                                    <p:set>
                                      <p:cBhvr>
                                        <p:cTn id="10" dur="1" fill="hold">
                                          <p:stCondLst>
                                            <p:cond delay="0"/>
                                          </p:stCondLst>
                                        </p:cTn>
                                        <p:tgtEl>
                                          <p:spTgt spid="376"/>
                                        </p:tgtEl>
                                        <p:attrNameLst>
                                          <p:attrName>style.visibility</p:attrName>
                                        </p:attrNameLst>
                                      </p:cBhvr>
                                      <p:to>
                                        <p:strVal val="visible"/>
                                      </p:to>
                                    </p:set>
                                    <p:anim calcmode="lin" valueType="num">
                                      <p:cBhvr>
                                        <p:cTn id="11" dur="1500" fill="hold"/>
                                        <p:tgtEl>
                                          <p:spTgt spid="376"/>
                                        </p:tgtEl>
                                        <p:attrNameLst>
                                          <p:attrName>ppt_w</p:attrName>
                                        </p:attrNameLst>
                                      </p:cBhvr>
                                      <p:tavLst>
                                        <p:tav tm="0">
                                          <p:val>
                                            <p:fltVal val="0"/>
                                          </p:val>
                                        </p:tav>
                                        <p:tav tm="100000">
                                          <p:val>
                                            <p:strVal val="#ppt_w"/>
                                          </p:val>
                                        </p:tav>
                                      </p:tavLst>
                                    </p:anim>
                                    <p:anim calcmode="lin" valueType="num">
                                      <p:cBhvr>
                                        <p:cTn id="12" dur="1500" fill="hold"/>
                                        <p:tgtEl>
                                          <p:spTgt spid="376"/>
                                        </p:tgtEl>
                                        <p:attrNameLst>
                                          <p:attrName>ppt_h</p:attrName>
                                        </p:attrNameLst>
                                      </p:cBhvr>
                                      <p:tavLst>
                                        <p:tav tm="0">
                                          <p:val>
                                            <p:fltVal val="0"/>
                                          </p:val>
                                        </p:tav>
                                        <p:tav tm="100000">
                                          <p:val>
                                            <p:strVal val="#ppt_h"/>
                                          </p:val>
                                        </p:tav>
                                      </p:tavLst>
                                    </p:anim>
                                    <p:animEffect transition="in" filter="fade">
                                      <p:cBhvr>
                                        <p:cTn id="13" dur="1500"/>
                                        <p:tgtEl>
                                          <p:spTgt spid="376"/>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P spid="374" grpId="0" build="p"/>
      <p:bldP spid="37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0"/>
          <p:cNvSpPr txBox="1">
            <a:spLocks noGrp="1"/>
          </p:cNvSpPr>
          <p:nvPr>
            <p:ph type="title"/>
          </p:nvPr>
        </p:nvSpPr>
        <p:spPr>
          <a:xfrm>
            <a:off x="921600" y="837500"/>
            <a:ext cx="10348800" cy="658000"/>
          </a:xfrm>
          <a:prstGeom prst="rect">
            <a:avLst/>
          </a:prstGeom>
        </p:spPr>
        <p:txBody>
          <a:bodyPr spcFirstLastPara="1" wrap="square" lIns="121900" tIns="121900" rIns="121900" bIns="121900" anchor="b" anchorCtr="0">
            <a:noAutofit/>
          </a:bodyPr>
          <a:lstStyle/>
          <a:p>
            <a:r>
              <a:rPr lang="en">
                <a:latin typeface="Bahnschrift" panose="020B0502040204020203" pitchFamily="34" charset="0"/>
              </a:rPr>
              <a:t>Chức năng phía backend ( quản trị viên )</a:t>
            </a:r>
            <a:endParaRPr>
              <a:latin typeface="Bahnschrift" panose="020B0502040204020203" pitchFamily="34" charset="0"/>
            </a:endParaRPr>
          </a:p>
        </p:txBody>
      </p:sp>
      <p:sp>
        <p:nvSpPr>
          <p:cNvPr id="487" name="Google Shape;487;p40"/>
          <p:cNvSpPr/>
          <p:nvPr/>
        </p:nvSpPr>
        <p:spPr>
          <a:xfrm>
            <a:off x="1083767" y="2014567"/>
            <a:ext cx="5113600" cy="1926400"/>
          </a:xfrm>
          <a:prstGeom prst="rect">
            <a:avLst/>
          </a:prstGeom>
          <a:solidFill>
            <a:schemeClr val="lt2"/>
          </a:solidFill>
          <a:ln>
            <a:noFill/>
          </a:ln>
        </p:spPr>
        <p:txBody>
          <a:bodyPr spcFirstLastPara="1" wrap="square" lIns="121900" tIns="121900" rIns="1828800" bIns="121900" anchor="t" anchorCtr="0">
            <a:noAutofit/>
          </a:bodyPr>
          <a:lstStyle/>
          <a:p>
            <a:pPr indent="-440256">
              <a:lnSpc>
                <a:spcPct val="115000"/>
              </a:lnSpc>
              <a:buSzPts val="1600"/>
            </a:pPr>
            <a:r>
              <a:rPr lang="en-US" sz="2400" b="1">
                <a:latin typeface="Bahnschrift" panose="020B0502040204020203" pitchFamily="34" charset="0"/>
              </a:rPr>
              <a:t>Quản lý sản phẩm</a:t>
            </a:r>
          </a:p>
          <a:p>
            <a:pPr>
              <a:spcBef>
                <a:spcPts val="800"/>
              </a:spcBef>
              <a:spcAft>
                <a:spcPts val="800"/>
              </a:spcAft>
            </a:pPr>
            <a:r>
              <a:rPr lang="en" sz="2400">
                <a:solidFill>
                  <a:schemeClr val="dk1"/>
                </a:solidFill>
                <a:latin typeface="Bahnschrift" panose="020B0502040204020203" pitchFamily="34" charset="0"/>
                <a:ea typeface="Montserrat"/>
                <a:cs typeface="Montserrat"/>
                <a:sym typeface="Montserrat"/>
              </a:rPr>
              <a:t>Thêm, sửa, xóa các sản phẩm mới vào trang web</a:t>
            </a:r>
            <a:endParaRPr sz="2400">
              <a:solidFill>
                <a:schemeClr val="dk1"/>
              </a:solidFill>
              <a:latin typeface="Bahnschrift" panose="020B0502040204020203" pitchFamily="34" charset="0"/>
              <a:ea typeface="Montserrat"/>
              <a:cs typeface="Montserrat"/>
              <a:sym typeface="Montserrat"/>
            </a:endParaRPr>
          </a:p>
        </p:txBody>
      </p:sp>
      <p:sp>
        <p:nvSpPr>
          <p:cNvPr id="488" name="Google Shape;488;p40"/>
          <p:cNvSpPr/>
          <p:nvPr/>
        </p:nvSpPr>
        <p:spPr>
          <a:xfrm>
            <a:off x="6408729" y="2014567"/>
            <a:ext cx="5113600" cy="1926400"/>
          </a:xfrm>
          <a:prstGeom prst="rect">
            <a:avLst/>
          </a:prstGeom>
          <a:solidFill>
            <a:schemeClr val="lt2"/>
          </a:solidFill>
          <a:ln>
            <a:noFill/>
          </a:ln>
        </p:spPr>
        <p:txBody>
          <a:bodyPr spcFirstLastPara="1" wrap="square" lIns="1828800" tIns="121900" rIns="121900" bIns="121900" anchor="t" anchorCtr="0">
            <a:noAutofit/>
          </a:bodyPr>
          <a:lstStyle/>
          <a:p>
            <a:pPr indent="-440256" algn="r">
              <a:lnSpc>
                <a:spcPct val="115000"/>
              </a:lnSpc>
              <a:spcBef>
                <a:spcPts val="0"/>
              </a:spcBef>
              <a:buSzPts val="1600"/>
            </a:pPr>
            <a:r>
              <a:rPr lang="en-US" sz="2400" b="1">
                <a:latin typeface="Bahnschrift" panose="020B0502040204020203" pitchFamily="34" charset="0"/>
              </a:rPr>
              <a:t>Quản lý bài viết</a:t>
            </a:r>
            <a:endParaRPr lang="en-US" sz="2400" b="1">
              <a:solidFill>
                <a:schemeClr val="accent4"/>
              </a:solidFill>
              <a:latin typeface="Bahnschrift" panose="020B0502040204020203" pitchFamily="34" charset="0"/>
            </a:endParaRPr>
          </a:p>
          <a:p>
            <a:pPr algn="r">
              <a:spcBef>
                <a:spcPts val="800"/>
              </a:spcBef>
              <a:spcAft>
                <a:spcPts val="800"/>
              </a:spcAft>
            </a:pPr>
            <a:r>
              <a:rPr lang="en" sz="2400">
                <a:solidFill>
                  <a:schemeClr val="dk1"/>
                </a:solidFill>
                <a:latin typeface="Bahnschrift" panose="020B0502040204020203" pitchFamily="34" charset="0"/>
                <a:ea typeface="Montserrat"/>
                <a:cs typeface="Montserrat"/>
                <a:sym typeface="Montserrat"/>
              </a:rPr>
              <a:t>Đăng bài, chỉnh sửa… các bài viết tin tức liên quan</a:t>
            </a:r>
            <a:endParaRPr sz="2400">
              <a:solidFill>
                <a:schemeClr val="dk1"/>
              </a:solidFill>
              <a:latin typeface="Bahnschrift" panose="020B0502040204020203" pitchFamily="34" charset="0"/>
              <a:ea typeface="Montserrat"/>
              <a:cs typeface="Montserrat"/>
              <a:sym typeface="Montserrat"/>
            </a:endParaRPr>
          </a:p>
        </p:txBody>
      </p:sp>
      <p:sp>
        <p:nvSpPr>
          <p:cNvPr id="489" name="Google Shape;489;p40"/>
          <p:cNvSpPr/>
          <p:nvPr/>
        </p:nvSpPr>
        <p:spPr>
          <a:xfrm>
            <a:off x="1083767" y="4152301"/>
            <a:ext cx="5113600" cy="1926400"/>
          </a:xfrm>
          <a:prstGeom prst="rect">
            <a:avLst/>
          </a:prstGeom>
          <a:solidFill>
            <a:schemeClr val="lt2"/>
          </a:solidFill>
          <a:ln>
            <a:noFill/>
          </a:ln>
        </p:spPr>
        <p:txBody>
          <a:bodyPr spcFirstLastPara="1" wrap="square" lIns="121900" tIns="121900" rIns="1828800" bIns="121900" anchor="b" anchorCtr="0">
            <a:noAutofit/>
          </a:bodyPr>
          <a:lstStyle/>
          <a:p>
            <a:pPr indent="-440256">
              <a:lnSpc>
                <a:spcPct val="115000"/>
              </a:lnSpc>
              <a:buSzPts val="1600"/>
            </a:pPr>
            <a:r>
              <a:rPr lang="en-US" sz="2400" b="1">
                <a:latin typeface="Bahnschrift" panose="020B0502040204020203" pitchFamily="34" charset="0"/>
              </a:rPr>
              <a:t>Quản lý danh mục</a:t>
            </a:r>
          </a:p>
          <a:p>
            <a:pPr>
              <a:spcBef>
                <a:spcPts val="800"/>
              </a:spcBef>
              <a:spcAft>
                <a:spcPts val="800"/>
              </a:spcAft>
            </a:pPr>
            <a:r>
              <a:rPr lang="en-US" sz="2400">
                <a:solidFill>
                  <a:schemeClr val="dk1"/>
                </a:solidFill>
                <a:latin typeface="Bahnschrift" panose="020B0502040204020203" pitchFamily="34" charset="0"/>
                <a:ea typeface="Montserrat"/>
                <a:cs typeface="Montserrat"/>
                <a:sym typeface="Montserrat"/>
              </a:rPr>
              <a:t>Thao tác quản lý các danh mục sản phẩm, danh mục bài viết</a:t>
            </a:r>
          </a:p>
        </p:txBody>
      </p:sp>
      <p:sp>
        <p:nvSpPr>
          <p:cNvPr id="490" name="Google Shape;490;p40"/>
          <p:cNvSpPr/>
          <p:nvPr/>
        </p:nvSpPr>
        <p:spPr>
          <a:xfrm>
            <a:off x="6408729" y="4152301"/>
            <a:ext cx="5113600" cy="1926400"/>
          </a:xfrm>
          <a:prstGeom prst="rect">
            <a:avLst/>
          </a:prstGeom>
          <a:solidFill>
            <a:schemeClr val="lt2"/>
          </a:solidFill>
          <a:ln>
            <a:noFill/>
          </a:ln>
        </p:spPr>
        <p:txBody>
          <a:bodyPr spcFirstLastPara="1" wrap="square" lIns="1828800" tIns="121900" rIns="121900" bIns="121900" anchor="b" anchorCtr="0">
            <a:noAutofit/>
          </a:bodyPr>
          <a:lstStyle/>
          <a:p>
            <a:pPr indent="-440256" algn="r">
              <a:lnSpc>
                <a:spcPct val="115000"/>
              </a:lnSpc>
              <a:spcBef>
                <a:spcPts val="0"/>
              </a:spcBef>
              <a:buSzPts val="1600"/>
            </a:pPr>
            <a:r>
              <a:rPr lang="en-US" sz="2400" b="1">
                <a:latin typeface="Bahnschrift" panose="020B0502040204020203" pitchFamily="34" charset="0"/>
              </a:rPr>
              <a:t>Quản lý đơn hàng</a:t>
            </a:r>
            <a:endParaRPr lang="en-US" sz="2400" b="1">
              <a:solidFill>
                <a:schemeClr val="accent4"/>
              </a:solidFill>
              <a:latin typeface="Bahnschrift" panose="020B0502040204020203" pitchFamily="34" charset="0"/>
            </a:endParaRPr>
          </a:p>
          <a:p>
            <a:pPr algn="r">
              <a:spcBef>
                <a:spcPts val="800"/>
              </a:spcBef>
              <a:spcAft>
                <a:spcPts val="800"/>
              </a:spcAft>
            </a:pPr>
            <a:r>
              <a:rPr lang="en-US" sz="2400">
                <a:solidFill>
                  <a:schemeClr val="dk1"/>
                </a:solidFill>
                <a:latin typeface="Bahnschrift" panose="020B0502040204020203" pitchFamily="34" charset="0"/>
                <a:ea typeface="Montserrat"/>
                <a:cs typeface="Montserrat"/>
                <a:sym typeface="Montserrat"/>
              </a:rPr>
              <a:t>Thống kê chi tiết cùng trạng thái các đơn hàng của khách hàng</a:t>
            </a:r>
          </a:p>
        </p:txBody>
      </p:sp>
      <p:sp>
        <p:nvSpPr>
          <p:cNvPr id="491" name="Google Shape;491;p40"/>
          <p:cNvSpPr/>
          <p:nvPr/>
        </p:nvSpPr>
        <p:spPr>
          <a:xfrm>
            <a:off x="4729353" y="2470425"/>
            <a:ext cx="2938400" cy="2938400"/>
          </a:xfrm>
          <a:prstGeom prst="pie">
            <a:avLst>
              <a:gd name="adj1" fmla="val 10788866"/>
              <a:gd name="adj2" fmla="val 16200000"/>
            </a:avLst>
          </a:prstGeom>
          <a:solidFill>
            <a:schemeClr val="accent1"/>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492" name="Google Shape;492;p40"/>
          <p:cNvSpPr/>
          <p:nvPr/>
        </p:nvSpPr>
        <p:spPr>
          <a:xfrm rot="5400000">
            <a:off x="4941163" y="2470425"/>
            <a:ext cx="2938400" cy="2938400"/>
          </a:xfrm>
          <a:prstGeom prst="pie">
            <a:avLst>
              <a:gd name="adj1" fmla="val 10788866"/>
              <a:gd name="adj2" fmla="val 1620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493" name="Google Shape;493;p40"/>
          <p:cNvSpPr/>
          <p:nvPr/>
        </p:nvSpPr>
        <p:spPr>
          <a:xfrm rot="10800000">
            <a:off x="4941163" y="2683883"/>
            <a:ext cx="2938400" cy="2938400"/>
          </a:xfrm>
          <a:prstGeom prst="pie">
            <a:avLst>
              <a:gd name="adj1" fmla="val 10788866"/>
              <a:gd name="adj2" fmla="val 16200000"/>
            </a:avLst>
          </a:prstGeom>
          <a:solidFill>
            <a:schemeClr val="accent4"/>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494" name="Google Shape;494;p40"/>
          <p:cNvSpPr/>
          <p:nvPr/>
        </p:nvSpPr>
        <p:spPr>
          <a:xfrm rot="-5400000">
            <a:off x="4729353" y="2683883"/>
            <a:ext cx="2938400" cy="2938400"/>
          </a:xfrm>
          <a:prstGeom prst="pie">
            <a:avLst>
              <a:gd name="adj1" fmla="val 10788866"/>
              <a:gd name="adj2" fmla="val 16200000"/>
            </a:avLst>
          </a:prstGeom>
          <a:solidFill>
            <a:schemeClr val="accent3"/>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495" name="Google Shape;495;p40"/>
          <p:cNvSpPr/>
          <p:nvPr/>
        </p:nvSpPr>
        <p:spPr>
          <a:xfrm>
            <a:off x="5405840" y="3083346"/>
            <a:ext cx="436969" cy="543572"/>
          </a:xfrm>
          <a:prstGeom prst="rect">
            <a:avLst/>
          </a:prstGeom>
        </p:spPr>
        <p:txBody>
          <a:bodyPr>
            <a:prstTxWarp prst="textPlain">
              <a:avLst/>
            </a:prstTxWarp>
          </a:bodyPr>
          <a:lstStyle/>
          <a:p>
            <a:pPr lvl="0" algn="ctr"/>
            <a:r>
              <a:rPr lang="en-US" sz="2400" b="1">
                <a:solidFill>
                  <a:schemeClr val="lt1"/>
                </a:solidFill>
                <a:latin typeface="Times New Roman" panose="02020603050405020304" pitchFamily="18" charset="0"/>
                <a:cs typeface="Times New Roman" panose="02020603050405020304" pitchFamily="18" charset="0"/>
              </a:rPr>
              <a:t>1</a:t>
            </a:r>
            <a:endParaRPr sz="2400" b="1">
              <a:solidFill>
                <a:schemeClr val="lt1"/>
              </a:solidFill>
              <a:latin typeface="Times New Roman" panose="02020603050405020304" pitchFamily="18" charset="0"/>
              <a:cs typeface="Times New Roman" panose="02020603050405020304" pitchFamily="18" charset="0"/>
            </a:endParaRPr>
          </a:p>
        </p:txBody>
      </p:sp>
      <p:sp>
        <p:nvSpPr>
          <p:cNvPr id="496" name="Google Shape;496;p40"/>
          <p:cNvSpPr/>
          <p:nvPr/>
        </p:nvSpPr>
        <p:spPr>
          <a:xfrm>
            <a:off x="6640489" y="3083346"/>
            <a:ext cx="604416" cy="550424"/>
          </a:xfrm>
          <a:prstGeom prst="rect">
            <a:avLst/>
          </a:prstGeom>
        </p:spPr>
        <p:txBody>
          <a:bodyPr>
            <a:prstTxWarp prst="textPlain">
              <a:avLst/>
            </a:prstTxWarp>
          </a:bodyPr>
          <a:lstStyle/>
          <a:p>
            <a:pPr lvl="0" algn="ctr"/>
            <a:r>
              <a:rPr lang="en-US" sz="2400" b="1">
                <a:solidFill>
                  <a:schemeClr val="lt1"/>
                </a:solidFill>
                <a:latin typeface="Times New Roman" panose="02020603050405020304" pitchFamily="18" charset="0"/>
                <a:cs typeface="Times New Roman" panose="02020603050405020304" pitchFamily="18" charset="0"/>
              </a:rPr>
              <a:t>2</a:t>
            </a:r>
            <a:endParaRPr sz="2400" b="1">
              <a:solidFill>
                <a:schemeClr val="lt1"/>
              </a:solidFill>
              <a:latin typeface="Times New Roman" panose="02020603050405020304" pitchFamily="18" charset="0"/>
              <a:cs typeface="Times New Roman" panose="02020603050405020304" pitchFamily="18" charset="0"/>
            </a:endParaRPr>
          </a:p>
        </p:txBody>
      </p:sp>
      <p:sp>
        <p:nvSpPr>
          <p:cNvPr id="497" name="Google Shape;497;p40"/>
          <p:cNvSpPr/>
          <p:nvPr/>
        </p:nvSpPr>
        <p:spPr>
          <a:xfrm>
            <a:off x="5363794" y="4428321"/>
            <a:ext cx="575117" cy="543572"/>
          </a:xfrm>
          <a:prstGeom prst="rect">
            <a:avLst/>
          </a:prstGeom>
        </p:spPr>
        <p:txBody>
          <a:bodyPr>
            <a:prstTxWarp prst="textPlain">
              <a:avLst/>
            </a:prstTxWarp>
          </a:bodyPr>
          <a:lstStyle/>
          <a:p>
            <a:pPr lvl="0" algn="ctr"/>
            <a:r>
              <a:rPr lang="en-US" sz="2400" b="1">
                <a:solidFill>
                  <a:schemeClr val="lt1"/>
                </a:solidFill>
                <a:latin typeface="Times New Roman" panose="02020603050405020304" pitchFamily="18" charset="0"/>
                <a:cs typeface="Times New Roman" panose="02020603050405020304" pitchFamily="18" charset="0"/>
              </a:rPr>
              <a:t>3</a:t>
            </a:r>
            <a:endParaRPr sz="2400" b="1">
              <a:solidFill>
                <a:schemeClr val="lt1"/>
              </a:solidFill>
              <a:latin typeface="Times New Roman" panose="02020603050405020304" pitchFamily="18" charset="0"/>
              <a:cs typeface="Times New Roman" panose="02020603050405020304" pitchFamily="18" charset="0"/>
            </a:endParaRPr>
          </a:p>
        </p:txBody>
      </p:sp>
      <p:sp>
        <p:nvSpPr>
          <p:cNvPr id="498" name="Google Shape;498;p40"/>
          <p:cNvSpPr/>
          <p:nvPr/>
        </p:nvSpPr>
        <p:spPr>
          <a:xfrm>
            <a:off x="6779388" y="4437706"/>
            <a:ext cx="465517" cy="534188"/>
          </a:xfrm>
          <a:prstGeom prst="rect">
            <a:avLst/>
          </a:prstGeom>
        </p:spPr>
        <p:txBody>
          <a:bodyPr>
            <a:prstTxWarp prst="textPlain">
              <a:avLst/>
            </a:prstTxWarp>
          </a:bodyPr>
          <a:lstStyle/>
          <a:p>
            <a:pPr lvl="0" algn="ctr"/>
            <a:r>
              <a:rPr lang="en-US" sz="2400" b="1">
                <a:solidFill>
                  <a:schemeClr val="lt1"/>
                </a:solidFill>
                <a:latin typeface="Times New Roman" panose="02020603050405020304" pitchFamily="18" charset="0"/>
                <a:cs typeface="Times New Roman" panose="02020603050405020304" pitchFamily="18" charset="0"/>
              </a:rPr>
              <a:t>4</a:t>
            </a:r>
            <a:endParaRPr sz="2400" b="1">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7"/>
                                        </p:tgtEl>
                                        <p:attrNameLst>
                                          <p:attrName>style.visibility</p:attrName>
                                        </p:attrNameLst>
                                      </p:cBhvr>
                                      <p:to>
                                        <p:strVal val="visible"/>
                                      </p:to>
                                    </p:set>
                                    <p:animEffect transition="in" filter="fade">
                                      <p:cBhvr>
                                        <p:cTn id="10" dur="500"/>
                                        <p:tgtEl>
                                          <p:spTgt spid="4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8"/>
                                        </p:tgtEl>
                                        <p:attrNameLst>
                                          <p:attrName>style.visibility</p:attrName>
                                        </p:attrNameLst>
                                      </p:cBhvr>
                                      <p:to>
                                        <p:strVal val="visible"/>
                                      </p:to>
                                    </p:set>
                                    <p:animEffect transition="in" filter="fade">
                                      <p:cBhvr>
                                        <p:cTn id="13" dur="500"/>
                                        <p:tgtEl>
                                          <p:spTgt spid="48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9"/>
                                        </p:tgtEl>
                                        <p:attrNameLst>
                                          <p:attrName>style.visibility</p:attrName>
                                        </p:attrNameLst>
                                      </p:cBhvr>
                                      <p:to>
                                        <p:strVal val="visible"/>
                                      </p:to>
                                    </p:set>
                                    <p:animEffect transition="in" filter="fade">
                                      <p:cBhvr>
                                        <p:cTn id="16" dur="500"/>
                                        <p:tgtEl>
                                          <p:spTgt spid="48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0"/>
                                        </p:tgtEl>
                                        <p:attrNameLst>
                                          <p:attrName>style.visibility</p:attrName>
                                        </p:attrNameLst>
                                      </p:cBhvr>
                                      <p:to>
                                        <p:strVal val="visible"/>
                                      </p:to>
                                    </p:set>
                                    <p:animEffect transition="in" filter="fade">
                                      <p:cBhvr>
                                        <p:cTn id="19" dur="5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7" grpId="0" animBg="1"/>
      <p:bldP spid="488" grpId="0" animBg="1"/>
      <p:bldP spid="489" grpId="0" animBg="1"/>
      <p:bldP spid="4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223E4BA-57AD-4636-AC92-4DFCA2967248}"/>
              </a:ext>
            </a:extLst>
          </p:cNvPr>
          <p:cNvSpPr>
            <a:spLocks noGrp="1"/>
          </p:cNvSpPr>
          <p:nvPr>
            <p:ph type="title"/>
          </p:nvPr>
        </p:nvSpPr>
        <p:spPr>
          <a:xfrm>
            <a:off x="1060233" y="691829"/>
            <a:ext cx="10348800" cy="658000"/>
          </a:xfrm>
        </p:spPr>
        <p:txBody>
          <a:bodyPr/>
          <a:lstStyle/>
          <a:p>
            <a:r>
              <a:rPr lang="en-US">
                <a:latin typeface="Bahnschrift" panose="020B0502040204020203" pitchFamily="34" charset="0"/>
              </a:rPr>
              <a:t>Một số hình ảnh minh họa </a:t>
            </a:r>
          </a:p>
        </p:txBody>
      </p:sp>
      <p:pic>
        <p:nvPicPr>
          <p:cNvPr id="5" name="Hình ảnh 4">
            <a:extLst>
              <a:ext uri="{FF2B5EF4-FFF2-40B4-BE49-F238E27FC236}">
                <a16:creationId xmlns:a16="http://schemas.microsoft.com/office/drawing/2014/main" id="{65320C3D-CA5E-453D-9E61-4C2F0E9D5C44}"/>
              </a:ext>
            </a:extLst>
          </p:cNvPr>
          <p:cNvPicPr>
            <a:picLocks noChangeAspect="1"/>
          </p:cNvPicPr>
          <p:nvPr/>
        </p:nvPicPr>
        <p:blipFill rotWithShape="1">
          <a:blip r:embed="rId2"/>
          <a:srcRect t="8385" r="4201" b="5154"/>
          <a:stretch/>
        </p:blipFill>
        <p:spPr>
          <a:xfrm>
            <a:off x="1970880" y="1979629"/>
            <a:ext cx="8250239" cy="4188378"/>
          </a:xfrm>
          <a:prstGeom prst="rect">
            <a:avLst/>
          </a:prstGeom>
        </p:spPr>
      </p:pic>
    </p:spTree>
    <p:extLst>
      <p:ext uri="{BB962C8B-B14F-4D97-AF65-F5344CB8AC3E}">
        <p14:creationId xmlns:p14="http://schemas.microsoft.com/office/powerpoint/2010/main" val="353070860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223E4BA-57AD-4636-AC92-4DFCA2967248}"/>
              </a:ext>
            </a:extLst>
          </p:cNvPr>
          <p:cNvSpPr>
            <a:spLocks noGrp="1"/>
          </p:cNvSpPr>
          <p:nvPr>
            <p:ph type="title"/>
          </p:nvPr>
        </p:nvSpPr>
        <p:spPr>
          <a:xfrm>
            <a:off x="1060233" y="691829"/>
            <a:ext cx="10348800" cy="658000"/>
          </a:xfrm>
        </p:spPr>
        <p:txBody>
          <a:bodyPr/>
          <a:lstStyle/>
          <a:p>
            <a:r>
              <a:rPr lang="en-US">
                <a:latin typeface="Bahnschrift" panose="020B0502040204020203" pitchFamily="34" charset="0"/>
              </a:rPr>
              <a:t>Một số hình ảnh minh họa </a:t>
            </a:r>
          </a:p>
        </p:txBody>
      </p:sp>
      <p:pic>
        <p:nvPicPr>
          <p:cNvPr id="6" name="Hình ảnh 5">
            <a:extLst>
              <a:ext uri="{FF2B5EF4-FFF2-40B4-BE49-F238E27FC236}">
                <a16:creationId xmlns:a16="http://schemas.microsoft.com/office/drawing/2014/main" id="{F9883A49-AE0C-49B7-9334-666D84DA85DF}"/>
              </a:ext>
            </a:extLst>
          </p:cNvPr>
          <p:cNvPicPr>
            <a:picLocks noChangeAspect="1"/>
          </p:cNvPicPr>
          <p:nvPr/>
        </p:nvPicPr>
        <p:blipFill rotWithShape="1">
          <a:blip r:embed="rId2"/>
          <a:srcRect t="8385" r="4820" b="4742"/>
          <a:stretch/>
        </p:blipFill>
        <p:spPr>
          <a:xfrm>
            <a:off x="1972498" y="2018377"/>
            <a:ext cx="8247003" cy="4234042"/>
          </a:xfrm>
          <a:prstGeom prst="rect">
            <a:avLst/>
          </a:prstGeom>
        </p:spPr>
      </p:pic>
    </p:spTree>
    <p:extLst>
      <p:ext uri="{BB962C8B-B14F-4D97-AF65-F5344CB8AC3E}">
        <p14:creationId xmlns:p14="http://schemas.microsoft.com/office/powerpoint/2010/main" val="424545260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223E4BA-57AD-4636-AC92-4DFCA2967248}"/>
              </a:ext>
            </a:extLst>
          </p:cNvPr>
          <p:cNvSpPr>
            <a:spLocks noGrp="1"/>
          </p:cNvSpPr>
          <p:nvPr>
            <p:ph type="title"/>
          </p:nvPr>
        </p:nvSpPr>
        <p:spPr>
          <a:xfrm>
            <a:off x="1060233" y="691829"/>
            <a:ext cx="10348800" cy="658000"/>
          </a:xfrm>
        </p:spPr>
        <p:txBody>
          <a:bodyPr/>
          <a:lstStyle/>
          <a:p>
            <a:r>
              <a:rPr lang="en-US">
                <a:latin typeface="Bahnschrift" panose="020B0502040204020203" pitchFamily="34" charset="0"/>
              </a:rPr>
              <a:t>Một số hình ảnh minh họa </a:t>
            </a:r>
          </a:p>
        </p:txBody>
      </p:sp>
      <p:pic>
        <p:nvPicPr>
          <p:cNvPr id="5" name="Hình ảnh 4">
            <a:extLst>
              <a:ext uri="{FF2B5EF4-FFF2-40B4-BE49-F238E27FC236}">
                <a16:creationId xmlns:a16="http://schemas.microsoft.com/office/drawing/2014/main" id="{8756F2DD-DB43-4265-96D1-AD9693F62EF9}"/>
              </a:ext>
            </a:extLst>
          </p:cNvPr>
          <p:cNvPicPr>
            <a:picLocks noChangeAspect="1"/>
          </p:cNvPicPr>
          <p:nvPr/>
        </p:nvPicPr>
        <p:blipFill rotWithShape="1">
          <a:blip r:embed="rId2"/>
          <a:srcRect l="422" t="8718" r="4278" b="5154"/>
          <a:stretch/>
        </p:blipFill>
        <p:spPr>
          <a:xfrm>
            <a:off x="1968903" y="2083189"/>
            <a:ext cx="8254193" cy="4196103"/>
          </a:xfrm>
          <a:prstGeom prst="rect">
            <a:avLst/>
          </a:prstGeom>
        </p:spPr>
      </p:pic>
    </p:spTree>
    <p:extLst>
      <p:ext uri="{BB962C8B-B14F-4D97-AF65-F5344CB8AC3E}">
        <p14:creationId xmlns:p14="http://schemas.microsoft.com/office/powerpoint/2010/main" val="128211684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223E4BA-57AD-4636-AC92-4DFCA2967248}"/>
              </a:ext>
            </a:extLst>
          </p:cNvPr>
          <p:cNvSpPr>
            <a:spLocks noGrp="1"/>
          </p:cNvSpPr>
          <p:nvPr>
            <p:ph type="title"/>
          </p:nvPr>
        </p:nvSpPr>
        <p:spPr>
          <a:xfrm>
            <a:off x="1060233" y="691829"/>
            <a:ext cx="10348800" cy="658000"/>
          </a:xfrm>
        </p:spPr>
        <p:txBody>
          <a:bodyPr/>
          <a:lstStyle/>
          <a:p>
            <a:r>
              <a:rPr lang="en-US">
                <a:latin typeface="Bahnschrift" panose="020B0502040204020203" pitchFamily="34" charset="0"/>
              </a:rPr>
              <a:t>Một số hình ảnh minh họa </a:t>
            </a:r>
          </a:p>
        </p:txBody>
      </p:sp>
      <p:pic>
        <p:nvPicPr>
          <p:cNvPr id="4" name="Hình ảnh 3">
            <a:extLst>
              <a:ext uri="{FF2B5EF4-FFF2-40B4-BE49-F238E27FC236}">
                <a16:creationId xmlns:a16="http://schemas.microsoft.com/office/drawing/2014/main" id="{54EFB521-E886-43D5-9485-8B0CFE453596}"/>
              </a:ext>
            </a:extLst>
          </p:cNvPr>
          <p:cNvPicPr>
            <a:picLocks noChangeAspect="1"/>
          </p:cNvPicPr>
          <p:nvPr/>
        </p:nvPicPr>
        <p:blipFill rotWithShape="1">
          <a:blip r:embed="rId2"/>
          <a:srcRect t="10090" r="4356" b="5292"/>
          <a:stretch/>
        </p:blipFill>
        <p:spPr>
          <a:xfrm>
            <a:off x="1976348" y="2097463"/>
            <a:ext cx="8516570" cy="4238390"/>
          </a:xfrm>
          <a:prstGeom prst="rect">
            <a:avLst/>
          </a:prstGeom>
        </p:spPr>
      </p:pic>
    </p:spTree>
    <p:extLst>
      <p:ext uri="{BB962C8B-B14F-4D97-AF65-F5344CB8AC3E}">
        <p14:creationId xmlns:p14="http://schemas.microsoft.com/office/powerpoint/2010/main" val="97557367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Shape 526"/>
        <p:cNvGrpSpPr/>
        <p:nvPr/>
      </p:nvGrpSpPr>
      <p:grpSpPr>
        <a:xfrm>
          <a:off x="0" y="0"/>
          <a:ext cx="0" cy="0"/>
          <a:chOff x="0" y="0"/>
          <a:chExt cx="0" cy="0"/>
        </a:xfrm>
      </p:grpSpPr>
      <p:sp>
        <p:nvSpPr>
          <p:cNvPr id="527" name="Google Shape;527;p45"/>
          <p:cNvSpPr txBox="1">
            <a:spLocks noGrp="1"/>
          </p:cNvSpPr>
          <p:nvPr>
            <p:ph type="title"/>
          </p:nvPr>
        </p:nvSpPr>
        <p:spPr>
          <a:xfrm>
            <a:off x="1510120" y="2172118"/>
            <a:ext cx="9415600" cy="932000"/>
          </a:xfrm>
          <a:prstGeom prst="rect">
            <a:avLst/>
          </a:prstGeom>
        </p:spPr>
        <p:txBody>
          <a:bodyPr spcFirstLastPara="1" vert="horz" wrap="square" lIns="0" tIns="0" rIns="0" bIns="0" rtlCol="0" anchor="ctr" anchorCtr="0">
            <a:noAutofit/>
          </a:bodyPr>
          <a:lstStyle/>
          <a:p>
            <a:pPr algn="ctr">
              <a:spcBef>
                <a:spcPts val="0"/>
              </a:spcBef>
            </a:pPr>
            <a:r>
              <a:rPr lang="en-US">
                <a:latin typeface="Bahnschrift" panose="020B0502040204020203" pitchFamily="34" charset="0"/>
              </a:rPr>
              <a:t>Nhóm thực hiện : </a:t>
            </a:r>
            <a:endParaRPr>
              <a:latin typeface="Bahnschrift" panose="020B0502040204020203" pitchFamily="34" charset="0"/>
            </a:endParaRPr>
          </a:p>
        </p:txBody>
      </p:sp>
      <p:pic>
        <p:nvPicPr>
          <p:cNvPr id="531" name="Google Shape;531;p45"/>
          <p:cNvPicPr preferRelativeResize="0"/>
          <p:nvPr/>
        </p:nvPicPr>
        <p:blipFill rotWithShape="1">
          <a:blip r:embed="rId3">
            <a:alphaModFix/>
          </a:blip>
          <a:srcRect/>
          <a:stretch/>
        </p:blipFill>
        <p:spPr>
          <a:xfrm>
            <a:off x="2585486" y="3365378"/>
            <a:ext cx="1985600" cy="1985600"/>
          </a:xfrm>
          <a:prstGeom prst="ellipse">
            <a:avLst/>
          </a:prstGeom>
          <a:noFill/>
          <a:ln>
            <a:noFill/>
          </a:ln>
        </p:spPr>
      </p:pic>
      <p:sp>
        <p:nvSpPr>
          <p:cNvPr id="532" name="Google Shape;532;p45"/>
          <p:cNvSpPr txBox="1"/>
          <p:nvPr/>
        </p:nvSpPr>
        <p:spPr>
          <a:xfrm>
            <a:off x="2612520" y="5524078"/>
            <a:ext cx="1985600" cy="978800"/>
          </a:xfrm>
          <a:prstGeom prst="rect">
            <a:avLst/>
          </a:prstGeom>
          <a:noFill/>
          <a:ln>
            <a:noFill/>
          </a:ln>
        </p:spPr>
        <p:txBody>
          <a:bodyPr spcFirstLastPara="1" wrap="square" lIns="0" tIns="0" rIns="0" bIns="0" anchor="t" anchorCtr="0">
            <a:noAutofit/>
          </a:bodyPr>
          <a:lstStyle/>
          <a:p>
            <a:pPr algn="ctr"/>
            <a:r>
              <a:rPr lang="en" sz="2000" b="1">
                <a:solidFill>
                  <a:schemeClr val="dk1"/>
                </a:solidFill>
                <a:latin typeface="Bahnschrift" panose="020B0502040204020203" pitchFamily="34" charset="0"/>
                <a:ea typeface="Frank Ruhl Libre"/>
                <a:cs typeface="Frank Ruhl Libre"/>
                <a:sym typeface="Frank Ruhl Libre"/>
              </a:rPr>
              <a:t>Tùng</a:t>
            </a:r>
            <a:endParaRPr sz="2000">
              <a:latin typeface="Bahnschrift" panose="020B0502040204020203" pitchFamily="34" charset="0"/>
              <a:ea typeface="Frank Ruhl Libre"/>
              <a:cs typeface="Frank Ruhl Libre"/>
              <a:sym typeface="Frank Ruhl Libre"/>
            </a:endParaRPr>
          </a:p>
        </p:txBody>
      </p:sp>
      <p:pic>
        <p:nvPicPr>
          <p:cNvPr id="533" name="Google Shape;533;p45"/>
          <p:cNvPicPr preferRelativeResize="0"/>
          <p:nvPr/>
        </p:nvPicPr>
        <p:blipFill rotWithShape="1">
          <a:blip r:embed="rId4">
            <a:alphaModFix/>
          </a:blip>
          <a:srcRect l="47271" t="22330" b="24940"/>
          <a:stretch/>
        </p:blipFill>
        <p:spPr>
          <a:xfrm>
            <a:off x="5225120" y="3365378"/>
            <a:ext cx="1985600" cy="1985600"/>
          </a:xfrm>
          <a:prstGeom prst="ellipse">
            <a:avLst/>
          </a:prstGeom>
          <a:noFill/>
          <a:ln>
            <a:noFill/>
          </a:ln>
        </p:spPr>
      </p:pic>
      <p:sp>
        <p:nvSpPr>
          <p:cNvPr id="534" name="Google Shape;534;p45"/>
          <p:cNvSpPr txBox="1"/>
          <p:nvPr/>
        </p:nvSpPr>
        <p:spPr>
          <a:xfrm>
            <a:off x="5225120" y="5520852"/>
            <a:ext cx="1985600" cy="978800"/>
          </a:xfrm>
          <a:prstGeom prst="rect">
            <a:avLst/>
          </a:prstGeom>
          <a:noFill/>
          <a:ln>
            <a:noFill/>
          </a:ln>
        </p:spPr>
        <p:txBody>
          <a:bodyPr spcFirstLastPara="1" wrap="square" lIns="0" tIns="0" rIns="0" bIns="0" anchor="t" anchorCtr="0">
            <a:noAutofit/>
          </a:bodyPr>
          <a:lstStyle/>
          <a:p>
            <a:pPr algn="ctr"/>
            <a:r>
              <a:rPr lang="en" sz="2000" b="1">
                <a:solidFill>
                  <a:schemeClr val="dk1"/>
                </a:solidFill>
                <a:latin typeface="Bahnschrift" panose="020B0502040204020203" pitchFamily="34" charset="0"/>
                <a:ea typeface="Frank Ruhl Libre"/>
                <a:cs typeface="Frank Ruhl Libre"/>
                <a:sym typeface="Frank Ruhl Libre"/>
              </a:rPr>
              <a:t>Tùng</a:t>
            </a:r>
          </a:p>
          <a:p>
            <a:pPr algn="ctr"/>
            <a:r>
              <a:rPr lang="en" sz="2000" b="1">
                <a:solidFill>
                  <a:schemeClr val="dk1"/>
                </a:solidFill>
                <a:latin typeface="Bahnschrift" panose="020B0502040204020203" pitchFamily="34" charset="0"/>
                <a:ea typeface="Frank Ruhl Libre"/>
                <a:cs typeface="Frank Ruhl Libre"/>
                <a:sym typeface="Frank Ruhl Libre"/>
              </a:rPr>
              <a:t>(nhóm trưởng)</a:t>
            </a:r>
            <a:endParaRPr sz="2000">
              <a:solidFill>
                <a:schemeClr val="dk2"/>
              </a:solidFill>
              <a:latin typeface="Bahnschrift" panose="020B0502040204020203" pitchFamily="34" charset="0"/>
              <a:ea typeface="Frank Ruhl Libre"/>
              <a:cs typeface="Frank Ruhl Libre"/>
              <a:sym typeface="Frank Ruhl Libre"/>
            </a:endParaRPr>
          </a:p>
        </p:txBody>
      </p:sp>
      <p:pic>
        <p:nvPicPr>
          <p:cNvPr id="535" name="Google Shape;535;p45"/>
          <p:cNvPicPr preferRelativeResize="0"/>
          <p:nvPr/>
        </p:nvPicPr>
        <p:blipFill rotWithShape="1">
          <a:blip r:embed="rId5">
            <a:alphaModFix/>
          </a:blip>
          <a:srcRect t="3926" b="29406"/>
          <a:stretch/>
        </p:blipFill>
        <p:spPr>
          <a:xfrm>
            <a:off x="7864753" y="3365378"/>
            <a:ext cx="1985600" cy="1985600"/>
          </a:xfrm>
          <a:prstGeom prst="ellipse">
            <a:avLst/>
          </a:prstGeom>
          <a:noFill/>
          <a:ln>
            <a:noFill/>
          </a:ln>
        </p:spPr>
      </p:pic>
      <p:sp>
        <p:nvSpPr>
          <p:cNvPr id="536" name="Google Shape;536;p45"/>
          <p:cNvSpPr txBox="1"/>
          <p:nvPr/>
        </p:nvSpPr>
        <p:spPr>
          <a:xfrm>
            <a:off x="7871453" y="5524078"/>
            <a:ext cx="1985600" cy="978800"/>
          </a:xfrm>
          <a:prstGeom prst="rect">
            <a:avLst/>
          </a:prstGeom>
          <a:noFill/>
          <a:ln>
            <a:noFill/>
          </a:ln>
        </p:spPr>
        <p:txBody>
          <a:bodyPr spcFirstLastPara="1" wrap="square" lIns="0" tIns="0" rIns="0" bIns="0" anchor="t" anchorCtr="0">
            <a:noAutofit/>
          </a:bodyPr>
          <a:lstStyle/>
          <a:p>
            <a:pPr algn="ctr"/>
            <a:r>
              <a:rPr lang="en" sz="2000" b="1">
                <a:solidFill>
                  <a:schemeClr val="dk1"/>
                </a:solidFill>
                <a:latin typeface="Bahnschrift" panose="020B0502040204020203" pitchFamily="34" charset="0"/>
                <a:ea typeface="Frank Ruhl Libre"/>
                <a:cs typeface="Frank Ruhl Libre"/>
                <a:sym typeface="Frank Ruhl Libre"/>
              </a:rPr>
              <a:t>Tùng</a:t>
            </a:r>
            <a:endParaRPr sz="2000">
              <a:solidFill>
                <a:schemeClr val="dk2"/>
              </a:solidFill>
              <a:latin typeface="Bahnschrift" panose="020B0502040204020203" pitchFamily="34" charset="0"/>
              <a:ea typeface="Frank Ruhl Libre"/>
              <a:cs typeface="Frank Ruhl Libre"/>
              <a:sym typeface="Frank Ruhl Libre"/>
            </a:endParaRPr>
          </a:p>
        </p:txBody>
      </p:sp>
      <p:sp>
        <p:nvSpPr>
          <p:cNvPr id="13" name="Hộp Văn bản 12">
            <a:extLst>
              <a:ext uri="{FF2B5EF4-FFF2-40B4-BE49-F238E27FC236}">
                <a16:creationId xmlns:a16="http://schemas.microsoft.com/office/drawing/2014/main" id="{66C83185-3DDA-4234-9D2C-914D413EA3AF}"/>
              </a:ext>
            </a:extLst>
          </p:cNvPr>
          <p:cNvSpPr txBox="1"/>
          <p:nvPr/>
        </p:nvSpPr>
        <p:spPr>
          <a:xfrm>
            <a:off x="1217963" y="355122"/>
            <a:ext cx="10264504" cy="1201676"/>
          </a:xfrm>
          <a:prstGeom prst="rect">
            <a:avLst/>
          </a:prstGeom>
          <a:noFill/>
        </p:spPr>
        <p:txBody>
          <a:bodyPr wrap="square">
            <a:spAutoFit/>
          </a:bodyPr>
          <a:lstStyle/>
          <a:p>
            <a:pPr marL="0" marR="0" algn="ctr">
              <a:lnSpc>
                <a:spcPct val="107000"/>
              </a:lnSpc>
              <a:spcBef>
                <a:spcPts val="0"/>
              </a:spcBef>
              <a:spcAft>
                <a:spcPts val="800"/>
              </a:spcAft>
            </a:pPr>
            <a:r>
              <a:rPr lang="en-US" sz="3200" b="1">
                <a:effectLst/>
                <a:latin typeface="Bahnschrift" panose="020B0502040204020203" pitchFamily="34" charset="0"/>
                <a:ea typeface="Calibri" panose="020F0502020204030204" pitchFamily="34" charset="0"/>
                <a:cs typeface="Times New Roman" panose="02020603050405020304" pitchFamily="18" charset="0"/>
              </a:rPr>
              <a:t>ĐỀ TÀI</a:t>
            </a:r>
            <a:endParaRPr lang="en-US" sz="3200">
              <a:effectLst/>
              <a:latin typeface="Bahnschrift" panose="020B0502040204020203"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tabLst>
                <a:tab pos="2314575" algn="l"/>
                <a:tab pos="4343400" algn="ctr"/>
              </a:tabLst>
            </a:pPr>
            <a:r>
              <a:rPr lang="en-US" sz="3200" b="1">
                <a:effectLst/>
                <a:latin typeface="Bahnschrift" panose="020B0502040204020203" pitchFamily="34" charset="0"/>
                <a:ea typeface="Calibri" panose="020F0502020204030204" pitchFamily="34" charset="0"/>
                <a:cs typeface="Times New Roman" panose="02020603050405020304" pitchFamily="18" charset="0"/>
              </a:rPr>
              <a:t>WEBSITE QUẢN LÝ BÁN HÀNG THỦ CÔNG MỸ NGHỆ</a:t>
            </a:r>
            <a:endParaRPr lang="en-US" sz="3200">
              <a:effectLst/>
              <a:latin typeface="Bahnschrift" panose="020B0502040204020203" pitchFamily="34" charset="0"/>
              <a:ea typeface="Calibri" panose="020F0502020204030204" pitchFamily="34"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6" presetClass="entr" presetSubtype="21" fill="hold" grpId="0" nodeType="afterEffect">
                                  <p:stCondLst>
                                    <p:cond delay="0"/>
                                  </p:stCondLst>
                                  <p:childTnLst>
                                    <p:set>
                                      <p:cBhvr>
                                        <p:cTn id="12" dur="1" fill="hold">
                                          <p:stCondLst>
                                            <p:cond delay="0"/>
                                          </p:stCondLst>
                                        </p:cTn>
                                        <p:tgtEl>
                                          <p:spTgt spid="527"/>
                                        </p:tgtEl>
                                        <p:attrNameLst>
                                          <p:attrName>style.visibility</p:attrName>
                                        </p:attrNameLst>
                                      </p:cBhvr>
                                      <p:to>
                                        <p:strVal val="visible"/>
                                      </p:to>
                                    </p:set>
                                    <p:animEffect transition="in" filter="barn(inVertical)">
                                      <p:cBhvr>
                                        <p:cTn id="13" dur="1000"/>
                                        <p:tgtEl>
                                          <p:spTgt spid="527"/>
                                        </p:tgtEl>
                                      </p:cBhvr>
                                    </p:animEffect>
                                  </p:childTnLst>
                                </p:cTn>
                              </p:par>
                            </p:childTnLst>
                          </p:cTn>
                        </p:par>
                        <p:par>
                          <p:cTn id="14" fill="hold">
                            <p:stCondLst>
                              <p:cond delay="1750"/>
                            </p:stCondLst>
                            <p:childTnLst>
                              <p:par>
                                <p:cTn id="15" presetID="10" presetClass="entr" presetSubtype="0" fill="hold" nodeType="afterEffect">
                                  <p:stCondLst>
                                    <p:cond delay="0"/>
                                  </p:stCondLst>
                                  <p:childTnLst>
                                    <p:set>
                                      <p:cBhvr>
                                        <p:cTn id="16" dur="1" fill="hold">
                                          <p:stCondLst>
                                            <p:cond delay="0"/>
                                          </p:stCondLst>
                                        </p:cTn>
                                        <p:tgtEl>
                                          <p:spTgt spid="535"/>
                                        </p:tgtEl>
                                        <p:attrNameLst>
                                          <p:attrName>style.visibility</p:attrName>
                                        </p:attrNameLst>
                                      </p:cBhvr>
                                      <p:to>
                                        <p:strVal val="visible"/>
                                      </p:to>
                                    </p:set>
                                    <p:animEffect transition="in" filter="fade">
                                      <p:cBhvr>
                                        <p:cTn id="17" dur="1000"/>
                                        <p:tgtEl>
                                          <p:spTgt spid="535"/>
                                        </p:tgtEl>
                                      </p:cBhvr>
                                    </p:animEffect>
                                  </p:childTnLst>
                                </p:cTn>
                              </p:par>
                              <p:par>
                                <p:cTn id="18" presetID="10" presetClass="entr" presetSubtype="0" fill="hold" nodeType="withEffect">
                                  <p:stCondLst>
                                    <p:cond delay="0"/>
                                  </p:stCondLst>
                                  <p:childTnLst>
                                    <p:set>
                                      <p:cBhvr>
                                        <p:cTn id="19" dur="1" fill="hold">
                                          <p:stCondLst>
                                            <p:cond delay="0"/>
                                          </p:stCondLst>
                                        </p:cTn>
                                        <p:tgtEl>
                                          <p:spTgt spid="533"/>
                                        </p:tgtEl>
                                        <p:attrNameLst>
                                          <p:attrName>style.visibility</p:attrName>
                                        </p:attrNameLst>
                                      </p:cBhvr>
                                      <p:to>
                                        <p:strVal val="visible"/>
                                      </p:to>
                                    </p:set>
                                    <p:animEffect transition="in" filter="fade">
                                      <p:cBhvr>
                                        <p:cTn id="20" dur="1000"/>
                                        <p:tgtEl>
                                          <p:spTgt spid="533"/>
                                        </p:tgtEl>
                                      </p:cBhvr>
                                    </p:animEffect>
                                  </p:childTnLst>
                                </p:cTn>
                              </p:par>
                              <p:par>
                                <p:cTn id="21" presetID="10" presetClass="entr" presetSubtype="0" fill="hold" nodeType="withEffect">
                                  <p:stCondLst>
                                    <p:cond delay="0"/>
                                  </p:stCondLst>
                                  <p:childTnLst>
                                    <p:set>
                                      <p:cBhvr>
                                        <p:cTn id="22" dur="1" fill="hold">
                                          <p:stCondLst>
                                            <p:cond delay="0"/>
                                          </p:stCondLst>
                                        </p:cTn>
                                        <p:tgtEl>
                                          <p:spTgt spid="531"/>
                                        </p:tgtEl>
                                        <p:attrNameLst>
                                          <p:attrName>style.visibility</p:attrName>
                                        </p:attrNameLst>
                                      </p:cBhvr>
                                      <p:to>
                                        <p:strVal val="visible"/>
                                      </p:to>
                                    </p:set>
                                    <p:animEffect transition="in" filter="fade">
                                      <p:cBhvr>
                                        <p:cTn id="23" dur="1000"/>
                                        <p:tgtEl>
                                          <p:spTgt spid="53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34"/>
                                        </p:tgtEl>
                                        <p:attrNameLst>
                                          <p:attrName>style.visibility</p:attrName>
                                        </p:attrNameLst>
                                      </p:cBhvr>
                                      <p:to>
                                        <p:strVal val="visible"/>
                                      </p:to>
                                    </p:set>
                                    <p:animEffect transition="in" filter="barn(inVertical)">
                                      <p:cBhvr>
                                        <p:cTn id="26" dur="500"/>
                                        <p:tgtEl>
                                          <p:spTgt spid="53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36"/>
                                        </p:tgtEl>
                                        <p:attrNameLst>
                                          <p:attrName>style.visibility</p:attrName>
                                        </p:attrNameLst>
                                      </p:cBhvr>
                                      <p:to>
                                        <p:strVal val="visible"/>
                                      </p:to>
                                    </p:set>
                                    <p:animEffect transition="in" filter="barn(inVertical)">
                                      <p:cBhvr>
                                        <p:cTn id="29" dur="500"/>
                                        <p:tgtEl>
                                          <p:spTgt spid="53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32"/>
                                        </p:tgtEl>
                                        <p:attrNameLst>
                                          <p:attrName>style.visibility</p:attrName>
                                        </p:attrNameLst>
                                      </p:cBhvr>
                                      <p:to>
                                        <p:strVal val="visible"/>
                                      </p:to>
                                    </p:set>
                                    <p:animEffect transition="in" filter="barn(inVertical)">
                                      <p:cBhvr>
                                        <p:cTn id="32" dur="5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0"/>
      <p:bldP spid="532" grpId="0"/>
      <p:bldP spid="534" grpId="0"/>
      <p:bldP spid="536"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92"/>
        <p:cNvGrpSpPr/>
        <p:nvPr/>
      </p:nvGrpSpPr>
      <p:grpSpPr>
        <a:xfrm>
          <a:off x="0" y="0"/>
          <a:ext cx="0" cy="0"/>
          <a:chOff x="0" y="0"/>
          <a:chExt cx="0" cy="0"/>
        </a:xfrm>
      </p:grpSpPr>
      <p:sp>
        <p:nvSpPr>
          <p:cNvPr id="93" name="Google Shape;93;p15"/>
          <p:cNvSpPr txBox="1">
            <a:spLocks noGrp="1"/>
          </p:cNvSpPr>
          <p:nvPr>
            <p:ph type="body" idx="1"/>
          </p:nvPr>
        </p:nvSpPr>
        <p:spPr>
          <a:xfrm>
            <a:off x="12192000" y="836296"/>
            <a:ext cx="7025865" cy="3087521"/>
          </a:xfrm>
          <a:prstGeom prst="rect">
            <a:avLst/>
          </a:prstGeom>
        </p:spPr>
        <p:txBody>
          <a:bodyPr spcFirstLastPara="1" wrap="square" lIns="121900" tIns="121900" rIns="121900" bIns="121900" anchor="t" anchorCtr="0">
            <a:normAutofit lnSpcReduction="10000"/>
          </a:bodyPr>
          <a:lstStyle/>
          <a:p>
            <a:pPr marL="0" indent="0">
              <a:buNone/>
            </a:pPr>
            <a:r>
              <a:rPr lang="en" sz="3800">
                <a:solidFill>
                  <a:srgbClr val="C7F464"/>
                </a:solidFill>
                <a:latin typeface="Bahnschrift" panose="020B0502040204020203" pitchFamily="34" charset="0"/>
              </a:rPr>
              <a:t>Cùng một số chức năng khác thầy cô và các bạn có thể ghé thăm và trải nghiệm tại:</a:t>
            </a:r>
            <a:endParaRPr sz="3800">
              <a:solidFill>
                <a:srgbClr val="C7F464"/>
              </a:solidFill>
              <a:latin typeface="Bahnschrift" panose="020B0502040204020203" pitchFamily="34" charset="0"/>
            </a:endParaRPr>
          </a:p>
        </p:txBody>
      </p:sp>
      <p:sp>
        <p:nvSpPr>
          <p:cNvPr id="2" name="Hộp Văn bản 1">
            <a:extLst>
              <a:ext uri="{FF2B5EF4-FFF2-40B4-BE49-F238E27FC236}">
                <a16:creationId xmlns:a16="http://schemas.microsoft.com/office/drawing/2014/main" id="{8CAF194E-EF5A-496A-B613-89302AE845A5}"/>
              </a:ext>
            </a:extLst>
          </p:cNvPr>
          <p:cNvSpPr txBox="1"/>
          <p:nvPr/>
        </p:nvSpPr>
        <p:spPr>
          <a:xfrm>
            <a:off x="4276520" y="3774671"/>
            <a:ext cx="6903021" cy="707886"/>
          </a:xfrm>
          <a:prstGeom prst="rect">
            <a:avLst/>
          </a:prstGeom>
          <a:noFill/>
        </p:spPr>
        <p:txBody>
          <a:bodyPr wrap="square" rtlCol="0">
            <a:spAutoFit/>
          </a:bodyPr>
          <a:lstStyle/>
          <a:p>
            <a:r>
              <a:rPr lang="en-US" sz="4000">
                <a:solidFill>
                  <a:srgbClr val="00B0F0"/>
                </a:solidFill>
                <a:latin typeface="Bahnschrift" panose="020B0502040204020203" pitchFamily="34" charset="0"/>
              </a:rPr>
              <a:t>http://mynghehn.ml</a:t>
            </a:r>
          </a:p>
        </p:txBody>
      </p:sp>
      <p:pic>
        <p:nvPicPr>
          <p:cNvPr id="5" name="Picture 2">
            <a:extLst>
              <a:ext uri="{FF2B5EF4-FFF2-40B4-BE49-F238E27FC236}">
                <a16:creationId xmlns:a16="http://schemas.microsoft.com/office/drawing/2014/main" id="{4BD5FE94-2FA1-4024-AAF9-C8F205E65A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41" b="4506"/>
          <a:stretch/>
        </p:blipFill>
        <p:spPr bwMode="auto">
          <a:xfrm>
            <a:off x="9349276" y="3683523"/>
            <a:ext cx="2059757" cy="2130265"/>
          </a:xfrm>
          <a:prstGeom prst="rect">
            <a:avLst/>
          </a:prstGeom>
          <a:noFill/>
          <a:extLst>
            <a:ext uri="{909E8E84-426E-40DD-AFC4-6F175D3DCCD1}">
              <a14:hiddenFill xmlns:a14="http://schemas.microsoft.com/office/drawing/2010/main">
                <a:solidFill>
                  <a:srgbClr val="FFFFFF"/>
                </a:solidFill>
              </a14:hiddenFill>
            </a:ext>
          </a:extLst>
        </p:spPr>
      </p:pic>
      <p:sp>
        <p:nvSpPr>
          <p:cNvPr id="3" name="Hình chữ nhật 2">
            <a:extLst>
              <a:ext uri="{FF2B5EF4-FFF2-40B4-BE49-F238E27FC236}">
                <a16:creationId xmlns:a16="http://schemas.microsoft.com/office/drawing/2014/main" id="{C0062A10-921F-4780-8E5D-8BA77BBD2C3F}"/>
              </a:ext>
            </a:extLst>
          </p:cNvPr>
          <p:cNvSpPr/>
          <p:nvPr/>
        </p:nvSpPr>
        <p:spPr>
          <a:xfrm>
            <a:off x="0" y="0"/>
            <a:ext cx="3264061" cy="6858000"/>
          </a:xfrm>
          <a:prstGeom prst="rect">
            <a:avLst/>
          </a:prstGeom>
          <a:solidFill>
            <a:srgbClr val="C7F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12">
            <a:extLst>
              <a:ext uri="{FF2B5EF4-FFF2-40B4-BE49-F238E27FC236}">
                <a16:creationId xmlns:a16="http://schemas.microsoft.com/office/drawing/2014/main" id="{7E3C469B-61DF-4D06-A0DE-632483E69412}"/>
              </a:ext>
            </a:extLst>
          </p:cNvPr>
          <p:cNvSpPr txBox="1"/>
          <p:nvPr/>
        </p:nvSpPr>
        <p:spPr>
          <a:xfrm>
            <a:off x="907887" y="1300189"/>
            <a:ext cx="1573585" cy="1323439"/>
          </a:xfrm>
          <a:prstGeom prst="rect">
            <a:avLst/>
          </a:prstGeom>
          <a:noFill/>
        </p:spPr>
        <p:txBody>
          <a:bodyPr wrap="square">
            <a:spAutoFit/>
          </a:bodyPr>
          <a:lstStyle/>
          <a:p>
            <a:r>
              <a:rPr lang="en" sz="8000">
                <a:solidFill>
                  <a:srgbClr val="FFFFFF"/>
                </a:solidFill>
                <a:latin typeface="Bahnschrift" panose="020B0502040204020203" pitchFamily="34" charset="0"/>
                <a:ea typeface="Montserrat"/>
                <a:cs typeface="Montserrat"/>
                <a:sym typeface="Montserrat"/>
              </a:rPr>
              <a:t>👉</a:t>
            </a:r>
            <a:endParaRPr lang="en-US" sz="8000">
              <a:latin typeface="Bahnschrift" panose="020B0502040204020203" pitchFamily="34" charset="0"/>
            </a:endParaRPr>
          </a:p>
        </p:txBody>
      </p:sp>
      <p:sp>
        <p:nvSpPr>
          <p:cNvPr id="15" name="Hộp Văn bản 14">
            <a:extLst>
              <a:ext uri="{FF2B5EF4-FFF2-40B4-BE49-F238E27FC236}">
                <a16:creationId xmlns:a16="http://schemas.microsoft.com/office/drawing/2014/main" id="{F1F4FD2B-B269-4A89-93CB-D33C68C76285}"/>
              </a:ext>
            </a:extLst>
          </p:cNvPr>
          <p:cNvSpPr txBox="1"/>
          <p:nvPr/>
        </p:nvSpPr>
        <p:spPr>
          <a:xfrm>
            <a:off x="907887" y="3923817"/>
            <a:ext cx="1448285" cy="1323439"/>
          </a:xfrm>
          <a:prstGeom prst="rect">
            <a:avLst/>
          </a:prstGeom>
          <a:noFill/>
        </p:spPr>
        <p:txBody>
          <a:bodyPr wrap="square">
            <a:spAutoFit/>
          </a:bodyPr>
          <a:lstStyle/>
          <a:p>
            <a:r>
              <a:rPr lang="en" sz="8000" b="1">
                <a:solidFill>
                  <a:srgbClr val="FFFFFF"/>
                </a:solidFill>
                <a:latin typeface="Montserrat"/>
                <a:ea typeface="Montserrat"/>
                <a:cs typeface="Montserrat"/>
                <a:sym typeface="Montserrat"/>
              </a:rPr>
              <a:t>👍</a:t>
            </a:r>
            <a:endParaRPr lang="en-US" sz="8000" b="1"/>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35" presetClass="path" presetSubtype="0" accel="50000" decel="50000" fill="hold" grpId="0" nodeType="withEffect">
                                  <p:stCondLst>
                                    <p:cond delay="0"/>
                                  </p:stCondLst>
                                  <p:childTnLst>
                                    <p:animMotion origin="layout" path="M -4.16667E-6 -3.7037E-7 L -0.64856 -3.7037E-7 " pathEditMode="relative" rAng="0" ptsTypes="AA">
                                      <p:cBhvr>
                                        <p:cTn id="16" dur="1000" fill="hold"/>
                                        <p:tgtEl>
                                          <p:spTgt spid="93">
                                            <p:txEl>
                                              <p:pRg st="0" end="0"/>
                                            </p:txEl>
                                          </p:spTgt>
                                        </p:tgtEl>
                                        <p:attrNameLst>
                                          <p:attrName>ppt_x</p:attrName>
                                          <p:attrName>ppt_y</p:attrName>
                                        </p:attrNameLst>
                                      </p:cBhvr>
                                      <p:rCtr x="-32435" y="0"/>
                                    </p:animMotion>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p:bldP spid="2"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5"/>
        <p:cNvGrpSpPr/>
        <p:nvPr/>
      </p:nvGrpSpPr>
      <p:grpSpPr>
        <a:xfrm>
          <a:off x="0" y="0"/>
          <a:ext cx="0" cy="0"/>
          <a:chOff x="0" y="0"/>
          <a:chExt cx="0" cy="0"/>
        </a:xfrm>
      </p:grpSpPr>
      <p:sp>
        <p:nvSpPr>
          <p:cNvPr id="177" name="Google Shape;177;p24"/>
          <p:cNvSpPr txBox="1">
            <a:spLocks noGrp="1"/>
          </p:cNvSpPr>
          <p:nvPr>
            <p:ph type="title"/>
          </p:nvPr>
        </p:nvSpPr>
        <p:spPr>
          <a:xfrm>
            <a:off x="1060233" y="837500"/>
            <a:ext cx="2088081" cy="658000"/>
          </a:xfrm>
          <a:prstGeom prst="rect">
            <a:avLst/>
          </a:prstGeom>
        </p:spPr>
        <p:txBody>
          <a:bodyPr spcFirstLastPara="1" wrap="square" lIns="121900" tIns="121900" rIns="121900" bIns="121900" anchor="b" anchorCtr="0">
            <a:noAutofit/>
          </a:bodyPr>
          <a:lstStyle/>
          <a:p>
            <a:r>
              <a:rPr lang="en">
                <a:solidFill>
                  <a:srgbClr val="FFFFFF"/>
                </a:solidFill>
                <a:latin typeface="Bahnschrift" panose="020B0502040204020203" pitchFamily="34" charset="0"/>
              </a:rPr>
              <a:t>Tổng kết</a:t>
            </a:r>
            <a:endParaRPr>
              <a:solidFill>
                <a:srgbClr val="FFFFFF"/>
              </a:solidFill>
              <a:latin typeface="Bahnschrift" panose="020B0502040204020203" pitchFamily="34" charset="0"/>
            </a:endParaRPr>
          </a:p>
        </p:txBody>
      </p:sp>
      <p:sp>
        <p:nvSpPr>
          <p:cNvPr id="2" name="Hộp Văn bản 1">
            <a:extLst>
              <a:ext uri="{FF2B5EF4-FFF2-40B4-BE49-F238E27FC236}">
                <a16:creationId xmlns:a16="http://schemas.microsoft.com/office/drawing/2014/main" id="{D6030041-BE40-4557-A88E-5D61BE64A884}"/>
              </a:ext>
            </a:extLst>
          </p:cNvPr>
          <p:cNvSpPr txBox="1"/>
          <p:nvPr/>
        </p:nvSpPr>
        <p:spPr>
          <a:xfrm>
            <a:off x="1060233" y="2384385"/>
            <a:ext cx="10695008" cy="2954655"/>
          </a:xfrm>
          <a:prstGeom prst="rect">
            <a:avLst/>
          </a:prstGeom>
          <a:noFill/>
        </p:spPr>
        <p:txBody>
          <a:bodyPr wrap="square" rtlCol="0">
            <a:spAutoFit/>
          </a:bodyPr>
          <a:lstStyle/>
          <a:p>
            <a:r>
              <a:rPr lang="en-US" sz="2400">
                <a:solidFill>
                  <a:schemeClr val="bg1"/>
                </a:solidFill>
                <a:latin typeface="Bahnschrift" panose="020B0502040204020203" pitchFamily="34" charset="0"/>
              </a:rPr>
              <a:t>- Website sử dụng ngôn ngữ PHP phiên bản 8.0 cùng một số framework hỗ trợ khác hoạt động tốt trên các trình duyệt Google Chrome, Firefox, Internet Explore…</a:t>
            </a:r>
          </a:p>
          <a:p>
            <a:pPr marL="342900" indent="-342900">
              <a:buFontTx/>
              <a:buChar char="-"/>
            </a:pPr>
            <a:endParaRPr lang="en-US" sz="2400">
              <a:solidFill>
                <a:schemeClr val="bg1"/>
              </a:solidFill>
              <a:latin typeface="Bahnschrift" panose="020B0502040204020203" pitchFamily="34" charset="0"/>
            </a:endParaRPr>
          </a:p>
          <a:p>
            <a:r>
              <a:rPr lang="en-US" sz="2400">
                <a:solidFill>
                  <a:schemeClr val="bg1"/>
                </a:solidFill>
                <a:latin typeface="Bahnschrift" panose="020B0502040204020203" pitchFamily="34" charset="0"/>
              </a:rPr>
              <a:t>- Đáp ứng được các yêu cầu xử lý nghiệp vụ cơ bản của website bán hàng</a:t>
            </a:r>
          </a:p>
          <a:p>
            <a:pPr marL="342900" indent="-342900">
              <a:buFontTx/>
              <a:buChar char="-"/>
            </a:pPr>
            <a:endParaRPr lang="en-US" sz="2400">
              <a:solidFill>
                <a:schemeClr val="bg1"/>
              </a:solidFill>
              <a:latin typeface="Bahnschrift" panose="020B0502040204020203" pitchFamily="34" charset="0"/>
            </a:endParaRPr>
          </a:p>
          <a:p>
            <a:r>
              <a:rPr lang="en-US" sz="2400">
                <a:solidFill>
                  <a:schemeClr val="bg1"/>
                </a:solidFill>
                <a:latin typeface="Bahnschrift" panose="020B0502040204020203" pitchFamily="34" charset="0"/>
              </a:rPr>
              <a:t>- Các thông tin được lưu trữ khoa học, xử lý một cách dễ dàng chính xác…</a:t>
            </a:r>
          </a:p>
          <a:p>
            <a:endParaRPr lang="en-US">
              <a:solidFill>
                <a:schemeClr val="bg1"/>
              </a:solidFill>
              <a:latin typeface="Bahnschrift" panose="020B0502040204020203" pitchFamily="34" charset="0"/>
            </a:endParaRPr>
          </a:p>
        </p:txBody>
      </p:sp>
      <p:sp>
        <p:nvSpPr>
          <p:cNvPr id="19" name="Hộp Văn bản 18">
            <a:extLst>
              <a:ext uri="{FF2B5EF4-FFF2-40B4-BE49-F238E27FC236}">
                <a16:creationId xmlns:a16="http://schemas.microsoft.com/office/drawing/2014/main" id="{5584FBD3-134F-41DB-B198-DF87217C3427}"/>
              </a:ext>
            </a:extLst>
          </p:cNvPr>
          <p:cNvSpPr txBox="1"/>
          <p:nvPr/>
        </p:nvSpPr>
        <p:spPr>
          <a:xfrm>
            <a:off x="10257284" y="641242"/>
            <a:ext cx="1497957" cy="1107996"/>
          </a:xfrm>
          <a:prstGeom prst="rect">
            <a:avLst/>
          </a:prstGeom>
          <a:noFill/>
        </p:spPr>
        <p:txBody>
          <a:bodyPr wrap="square">
            <a:spAutoFit/>
          </a:bodyPr>
          <a:lstStyle/>
          <a:p>
            <a:r>
              <a:rPr lang="en" sz="6600">
                <a:solidFill>
                  <a:srgbClr val="FFFFFF"/>
                </a:solidFill>
                <a:latin typeface="Bahnschrift" panose="020B0502040204020203" pitchFamily="34" charset="0"/>
                <a:ea typeface="Montserrat"/>
                <a:cs typeface="Montserrat"/>
                <a:sym typeface="Montserrat"/>
              </a:rPr>
              <a:t>📖</a:t>
            </a:r>
            <a:endParaRPr lang="en-US" sz="6600">
              <a:latin typeface="Bahnschrif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2"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57000">
              <a:srgbClr val="FFD966"/>
            </a:gs>
            <a:gs pos="100000">
              <a:srgbClr val="FF9900"/>
            </a:gs>
          </a:gsLst>
          <a:path path="circle">
            <a:fillToRect l="50000" t="50000" r="50000" b="50000"/>
          </a:path>
        </a:gradFill>
        <a:effectLst/>
      </p:bgPr>
    </p:bg>
    <p:spTree>
      <p:nvGrpSpPr>
        <p:cNvPr id="1" name="Shape 1425"/>
        <p:cNvGrpSpPr/>
        <p:nvPr/>
      </p:nvGrpSpPr>
      <p:grpSpPr>
        <a:xfrm>
          <a:off x="0" y="0"/>
          <a:ext cx="0" cy="0"/>
          <a:chOff x="0" y="0"/>
          <a:chExt cx="0" cy="0"/>
        </a:xfrm>
      </p:grpSpPr>
      <p:sp>
        <p:nvSpPr>
          <p:cNvPr id="1427" name="Google Shape;1427;p49"/>
          <p:cNvSpPr txBox="1"/>
          <p:nvPr/>
        </p:nvSpPr>
        <p:spPr>
          <a:xfrm>
            <a:off x="1602121" y="735262"/>
            <a:ext cx="9242400" cy="1000967"/>
          </a:xfrm>
          <a:prstGeom prst="rect">
            <a:avLst/>
          </a:prstGeom>
          <a:noFill/>
          <a:ln>
            <a:noFill/>
          </a:ln>
        </p:spPr>
        <p:txBody>
          <a:bodyPr spcFirstLastPara="1" wrap="square" lIns="0" tIns="0" rIns="0" bIns="0" anchor="t" anchorCtr="0">
            <a:noAutofit/>
          </a:bodyPr>
          <a:lstStyle/>
          <a:p>
            <a:pPr algn="ctr" defTabSz="1219170">
              <a:buClr>
                <a:srgbClr val="000000"/>
              </a:buClr>
            </a:pPr>
            <a:r>
              <a:rPr lang="en" sz="6000" b="1" kern="0">
                <a:solidFill>
                  <a:srgbClr val="00B050"/>
                </a:solidFill>
                <a:latin typeface="Bahnschrift" panose="020B0502040204020203" pitchFamily="34" charset="0"/>
                <a:ea typeface="Montserrat"/>
                <a:cs typeface="Montserrat"/>
                <a:sym typeface="Montserrat"/>
              </a:rPr>
              <a:t>Lời cảm ơn </a:t>
            </a:r>
            <a:endParaRPr sz="6000" b="1" kern="0">
              <a:solidFill>
                <a:srgbClr val="00B050"/>
              </a:solidFill>
              <a:latin typeface="Bahnschrift" panose="020B0502040204020203" pitchFamily="34" charset="0"/>
              <a:ea typeface="Montserrat"/>
              <a:cs typeface="Montserrat"/>
              <a:sym typeface="Montserrat"/>
            </a:endParaRPr>
          </a:p>
        </p:txBody>
      </p:sp>
      <p:sp>
        <p:nvSpPr>
          <p:cNvPr id="2" name="Hộp Văn bản 1">
            <a:extLst>
              <a:ext uri="{FF2B5EF4-FFF2-40B4-BE49-F238E27FC236}">
                <a16:creationId xmlns:a16="http://schemas.microsoft.com/office/drawing/2014/main" id="{E77E84FF-87C8-40BD-B30E-DE3440068B8A}"/>
              </a:ext>
            </a:extLst>
          </p:cNvPr>
          <p:cNvSpPr txBox="1"/>
          <p:nvPr/>
        </p:nvSpPr>
        <p:spPr>
          <a:xfrm>
            <a:off x="1474800" y="1858374"/>
            <a:ext cx="9242400" cy="4401205"/>
          </a:xfrm>
          <a:prstGeom prst="rect">
            <a:avLst/>
          </a:prstGeom>
          <a:noFill/>
        </p:spPr>
        <p:txBody>
          <a:bodyPr wrap="square" rtlCol="0">
            <a:spAutoFit/>
          </a:bodyPr>
          <a:lstStyle/>
          <a:p>
            <a:r>
              <a:rPr lang="en-US" sz="2800">
                <a:solidFill>
                  <a:schemeClr val="bg1"/>
                </a:solidFill>
                <a:latin typeface="Bahnschrift" panose="020B0502040204020203" pitchFamily="34" charset="0"/>
              </a:rPr>
              <a:t>Cuối cùng, nhóm thực hiện chúng em xin gửi lời cảm ơn tới các thầy cô trong khoa Công nghệ thông tin – Trường cao đẳng công nghệ bách khoa Hà Nội đã tạo điều kiện và giúp đỡ chúng em trong quá trình học tập vừa qua tại trường.</a:t>
            </a:r>
          </a:p>
          <a:p>
            <a:endParaRPr lang="en-US" sz="2800">
              <a:solidFill>
                <a:schemeClr val="bg1"/>
              </a:solidFill>
              <a:latin typeface="Bahnschrift" panose="020B0502040204020203" pitchFamily="34" charset="0"/>
            </a:endParaRPr>
          </a:p>
          <a:p>
            <a:r>
              <a:rPr lang="en-US" sz="2800">
                <a:solidFill>
                  <a:schemeClr val="bg1"/>
                </a:solidFill>
                <a:latin typeface="Bahnschrift" panose="020B0502040204020203" pitchFamily="34" charset="0"/>
              </a:rPr>
              <a:t>Tuy đã nỗ lực hết sức xong vẫn còn tồn tại nhiều thiếu sót và hạn chế trong quá trình xây dựng đề tài. Chúng em rất mong nhận được sự thông cảm và chỉ bảo của thầy cô cùng các bạn. </a:t>
            </a:r>
          </a:p>
        </p:txBody>
      </p:sp>
      <p:pic>
        <p:nvPicPr>
          <p:cNvPr id="1026" name="Picture 2" descr="CƠ SỞ HẢI PHÒNG - Trường Cao đẳng Công Nghệ Bách Khoa Hà Nội">
            <a:extLst>
              <a:ext uri="{FF2B5EF4-FFF2-40B4-BE49-F238E27FC236}">
                <a16:creationId xmlns:a16="http://schemas.microsoft.com/office/drawing/2014/main" id="{A6E961B1-A421-4ADF-8915-2A074EBEC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29" y="241986"/>
            <a:ext cx="1077592" cy="1077592"/>
          </a:xfrm>
          <a:prstGeom prst="rect">
            <a:avLst/>
          </a:prstGeom>
          <a:noFill/>
          <a:extLst>
            <a:ext uri="{909E8E84-426E-40DD-AFC4-6F175D3DCCD1}">
              <a14:hiddenFill xmlns:a14="http://schemas.microsoft.com/office/drawing/2010/main">
                <a:solidFill>
                  <a:srgbClr val="FFFFFF"/>
                </a:solidFill>
              </a14:hiddenFill>
            </a:ext>
          </a:extLst>
        </p:spPr>
      </p:pic>
      <p:sp>
        <p:nvSpPr>
          <p:cNvPr id="21" name="Hộp Văn bản 20">
            <a:extLst>
              <a:ext uri="{FF2B5EF4-FFF2-40B4-BE49-F238E27FC236}">
                <a16:creationId xmlns:a16="http://schemas.microsoft.com/office/drawing/2014/main" id="{6C96BEE1-46C7-4DC1-B97D-0841BFD8CB41}"/>
              </a:ext>
            </a:extLst>
          </p:cNvPr>
          <p:cNvSpPr txBox="1"/>
          <p:nvPr/>
        </p:nvSpPr>
        <p:spPr>
          <a:xfrm>
            <a:off x="3717409" y="5781559"/>
            <a:ext cx="1258748" cy="1200329"/>
          </a:xfrm>
          <a:prstGeom prst="rect">
            <a:avLst/>
          </a:prstGeom>
          <a:noFill/>
        </p:spPr>
        <p:txBody>
          <a:bodyPr wrap="square">
            <a:spAutoFit/>
          </a:bodyPr>
          <a:lstStyle/>
          <a:p>
            <a:r>
              <a:rPr lang="en" sz="1800">
                <a:solidFill>
                  <a:srgbClr val="FFFFFF"/>
                </a:solidFill>
                <a:latin typeface="Montserrat"/>
                <a:ea typeface="Montserrat"/>
                <a:cs typeface="Montserrat"/>
                <a:sym typeface="Montserrat"/>
              </a:rPr>
              <a:t>❤❤❤</a:t>
            </a:r>
            <a:endParaRPr lang="en-US"/>
          </a:p>
          <a:p>
            <a:endParaRPr lang="en-US"/>
          </a:p>
          <a:p>
            <a:endParaRPr lang="en-US"/>
          </a:p>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7"/>
                                        </p:tgtEl>
                                        <p:attrNameLst>
                                          <p:attrName>style.visibility</p:attrName>
                                        </p:attrNameLst>
                                      </p:cBhvr>
                                      <p:to>
                                        <p:strVal val="visible"/>
                                      </p:to>
                                    </p:set>
                                    <p:animEffect transition="in" filter="fade">
                                      <p:cBhvr>
                                        <p:cTn id="7" dur="500"/>
                                        <p:tgtEl>
                                          <p:spTgt spid="1427"/>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7" grpId="0"/>
      <p:bldP spid="2"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914400" y="3863725"/>
            <a:ext cx="6007200" cy="1910400"/>
          </a:xfrm>
          <a:prstGeom prst="rect">
            <a:avLst/>
          </a:prstGeom>
        </p:spPr>
        <p:txBody>
          <a:bodyPr spcFirstLastPara="1" wrap="square" lIns="121900" tIns="121900" rIns="121900" bIns="121900" anchor="b" anchorCtr="0">
            <a:noAutofit/>
          </a:bodyPr>
          <a:lstStyle/>
          <a:p>
            <a:r>
              <a:rPr lang="en" sz="12800">
                <a:solidFill>
                  <a:schemeClr val="bg1"/>
                </a:solidFill>
                <a:latin typeface="Bahnschrift" panose="020B0502040204020203" pitchFamily="34" charset="0"/>
              </a:rPr>
              <a:t>1.</a:t>
            </a:r>
            <a:r>
              <a:rPr lang="en" sz="12800">
                <a:solidFill>
                  <a:schemeClr val="accent2"/>
                </a:solidFill>
                <a:latin typeface="Bahnschrift" panose="020B0502040204020203" pitchFamily="34" charset="0"/>
              </a:rPr>
              <a:t>.</a:t>
            </a:r>
            <a:endParaRPr sz="12800">
              <a:solidFill>
                <a:schemeClr val="accent2"/>
              </a:solidFill>
              <a:latin typeface="Bahnschrift" panose="020B0502040204020203" pitchFamily="34" charset="0"/>
            </a:endParaRPr>
          </a:p>
          <a:p>
            <a:r>
              <a:rPr lang="en">
                <a:latin typeface="Bahnschrift" panose="020B0502040204020203" pitchFamily="34" charset="0"/>
              </a:rPr>
              <a:t>Giới thiệu </a:t>
            </a:r>
            <a:br>
              <a:rPr lang="en">
                <a:latin typeface="Bahnschrift" panose="020B0502040204020203" pitchFamily="34" charset="0"/>
              </a:rPr>
            </a:br>
            <a:r>
              <a:rPr lang="en">
                <a:latin typeface="Bahnschrift" panose="020B0502040204020203" pitchFamily="34" charset="0"/>
              </a:rPr>
              <a:t>đồ án</a:t>
            </a:r>
            <a:endParaRPr>
              <a:latin typeface="Bahnschrift" panose="020B0502040204020203" pitchFamily="34" charset="0"/>
            </a:endParaRPr>
          </a:p>
        </p:txBody>
      </p:sp>
      <p:sp>
        <p:nvSpPr>
          <p:cNvPr id="87" name="Google Shape;87;p14"/>
          <p:cNvSpPr txBox="1">
            <a:spLocks noGrp="1"/>
          </p:cNvSpPr>
          <p:nvPr>
            <p:ph type="subTitle" idx="1"/>
          </p:nvPr>
        </p:nvSpPr>
        <p:spPr>
          <a:xfrm>
            <a:off x="8459920" y="3096181"/>
            <a:ext cx="3427280" cy="2677944"/>
          </a:xfrm>
          <a:prstGeom prst="rect">
            <a:avLst/>
          </a:prstGeom>
        </p:spPr>
        <p:txBody>
          <a:bodyPr spcFirstLastPara="1" wrap="square" lIns="121900" tIns="121900" rIns="121900" bIns="121900" anchor="b" anchorCtr="0">
            <a:noAutofit/>
          </a:bodyPr>
          <a:lstStyle/>
          <a:p>
            <a:pPr marL="0" indent="0"/>
            <a:r>
              <a:rPr lang="en-US" sz="3200">
                <a:effectLst/>
                <a:latin typeface="Bahnschrift" panose="020B0502040204020203" pitchFamily="34" charset="0"/>
                <a:ea typeface="Calibri" panose="020F0502020204030204" pitchFamily="34" charset="0"/>
                <a:cs typeface="Times New Roman" panose="02020603050405020304" pitchFamily="18" charset="0"/>
              </a:rPr>
              <a:t>Website bán hàng thủ công mỹ nghệ</a:t>
            </a:r>
            <a:endParaRPr lang="en-US" sz="3200">
              <a:latin typeface="Bahnschrift" panose="020B0502040204020203" pitchFamily="34" charset="0"/>
            </a:endParaRPr>
          </a:p>
        </p:txBody>
      </p:sp>
      <p:grpSp>
        <p:nvGrpSpPr>
          <p:cNvPr id="11" name="Google Shape;738;p46">
            <a:extLst>
              <a:ext uri="{FF2B5EF4-FFF2-40B4-BE49-F238E27FC236}">
                <a16:creationId xmlns:a16="http://schemas.microsoft.com/office/drawing/2014/main" id="{3DD57161-058B-489E-9B54-6E2BC25F8343}"/>
              </a:ext>
            </a:extLst>
          </p:cNvPr>
          <p:cNvGrpSpPr/>
          <p:nvPr/>
        </p:nvGrpSpPr>
        <p:grpSpPr>
          <a:xfrm>
            <a:off x="6582042" y="904380"/>
            <a:ext cx="1973818" cy="1642051"/>
            <a:chOff x="1926350" y="995225"/>
            <a:chExt cx="428650" cy="356600"/>
          </a:xfrm>
        </p:grpSpPr>
        <p:sp>
          <p:nvSpPr>
            <p:cNvPr id="12" name="Google Shape;739;p46">
              <a:extLst>
                <a:ext uri="{FF2B5EF4-FFF2-40B4-BE49-F238E27FC236}">
                  <a16:creationId xmlns:a16="http://schemas.microsoft.com/office/drawing/2014/main" id="{F4743BCD-DBC2-4E94-BA0C-2610E2EA645A}"/>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0;p46">
              <a:extLst>
                <a:ext uri="{FF2B5EF4-FFF2-40B4-BE49-F238E27FC236}">
                  <a16:creationId xmlns:a16="http://schemas.microsoft.com/office/drawing/2014/main" id="{AAB6E2C6-0A47-48D5-8207-E8C4F1CAAB23}"/>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46">
              <a:extLst>
                <a:ext uri="{FF2B5EF4-FFF2-40B4-BE49-F238E27FC236}">
                  <a16:creationId xmlns:a16="http://schemas.microsoft.com/office/drawing/2014/main" id="{8614ED45-9F2A-4668-8D8A-B5F7084B78B6}"/>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2;p46">
              <a:extLst>
                <a:ext uri="{FF2B5EF4-FFF2-40B4-BE49-F238E27FC236}">
                  <a16:creationId xmlns:a16="http://schemas.microsoft.com/office/drawing/2014/main" id="{567E8B22-C9D4-4B03-A667-94903A954B8D}"/>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Effect transition="in" filter="barn(inVertical)">
                                      <p:cBhvr>
                                        <p:cTn id="7" dur="500"/>
                                        <p:tgtEl>
                                          <p:spTgt spid="87">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1902880" y="325120"/>
            <a:ext cx="10348800" cy="1292000"/>
          </a:xfrm>
          <a:prstGeom prst="rect">
            <a:avLst/>
          </a:prstGeom>
        </p:spPr>
        <p:txBody>
          <a:bodyPr spcFirstLastPara="1" wrap="square" lIns="121900" tIns="121900" rIns="121900" bIns="121900" anchor="b" anchorCtr="0">
            <a:noAutofit/>
          </a:bodyPr>
          <a:lstStyle/>
          <a:p>
            <a:r>
              <a:rPr lang="en" sz="3600">
                <a:latin typeface="Bahnschrift" panose="020B0502040204020203" pitchFamily="34" charset="0"/>
              </a:rPr>
              <a:t>Mục tiêu  </a:t>
            </a:r>
            <a:endParaRPr sz="3600">
              <a:latin typeface="Bahnschrift" panose="020B0502040204020203" pitchFamily="34" charset="0"/>
            </a:endParaRPr>
          </a:p>
        </p:txBody>
      </p:sp>
      <p:sp>
        <p:nvSpPr>
          <p:cNvPr id="100" name="Google Shape;100;p16"/>
          <p:cNvSpPr txBox="1">
            <a:spLocks noGrp="1"/>
          </p:cNvSpPr>
          <p:nvPr>
            <p:ph type="body" idx="1"/>
          </p:nvPr>
        </p:nvSpPr>
        <p:spPr>
          <a:xfrm>
            <a:off x="332320" y="2014800"/>
            <a:ext cx="11859680" cy="4274240"/>
          </a:xfrm>
          <a:prstGeom prst="rect">
            <a:avLst/>
          </a:prstGeom>
        </p:spPr>
        <p:txBody>
          <a:bodyPr spcFirstLastPara="1" wrap="square" lIns="121900" tIns="121900" rIns="121900" bIns="121900" anchor="t" anchorCtr="0">
            <a:noAutofit/>
          </a:bodyPr>
          <a:lstStyle/>
          <a:p>
            <a:pPr>
              <a:lnSpc>
                <a:spcPct val="150000"/>
              </a:lnSpc>
            </a:pPr>
            <a:r>
              <a:rPr lang="en-US" sz="3600">
                <a:latin typeface="Bahnschrift" panose="020B0502040204020203" pitchFamily="34" charset="0"/>
              </a:rPr>
              <a:t>Tạo ra trang web bán hàng online</a:t>
            </a:r>
            <a:endParaRPr sz="3600">
              <a:latin typeface="Bahnschrift" panose="020B0502040204020203" pitchFamily="34" charset="0"/>
            </a:endParaRPr>
          </a:p>
          <a:p>
            <a:pPr>
              <a:lnSpc>
                <a:spcPct val="150000"/>
              </a:lnSpc>
              <a:spcBef>
                <a:spcPts val="0"/>
              </a:spcBef>
            </a:pPr>
            <a:r>
              <a:rPr lang="en-US" sz="3600">
                <a:latin typeface="Bahnschrift" panose="020B0502040204020203" pitchFamily="34" charset="0"/>
              </a:rPr>
              <a:t>Giúp tiếp cận sản phẩm với khách hàng dễ dàng</a:t>
            </a:r>
          </a:p>
          <a:p>
            <a:pPr>
              <a:lnSpc>
                <a:spcPct val="150000"/>
              </a:lnSpc>
              <a:spcBef>
                <a:spcPts val="0"/>
              </a:spcBef>
            </a:pPr>
            <a:r>
              <a:rPr lang="en-US" sz="3600">
                <a:latin typeface="Bahnschrift" panose="020B0502040204020203" pitchFamily="34" charset="0"/>
              </a:rPr>
              <a:t>Việc mua, bán diễn ra hoàn toàn tự động</a:t>
            </a:r>
          </a:p>
          <a:p>
            <a:pPr>
              <a:lnSpc>
                <a:spcPct val="150000"/>
              </a:lnSpc>
              <a:spcBef>
                <a:spcPts val="0"/>
              </a:spcBef>
            </a:pPr>
            <a:r>
              <a:rPr lang="en-US" sz="3600">
                <a:latin typeface="Bahnschrift" panose="020B0502040204020203" pitchFamily="34" charset="0"/>
              </a:rPr>
              <a:t>Người dùng có thể truy cập mọi lúc, mọi nơi</a:t>
            </a:r>
          </a:p>
          <a:p>
            <a:pPr>
              <a:lnSpc>
                <a:spcPct val="150000"/>
              </a:lnSpc>
              <a:spcBef>
                <a:spcPts val="0"/>
              </a:spcBef>
            </a:pPr>
            <a:endParaRPr sz="3600">
              <a:latin typeface="Bahnschrift" panose="020B0502040204020203" pitchFamily="34" charset="0"/>
            </a:endParaRPr>
          </a:p>
          <a:p>
            <a:pPr>
              <a:spcBef>
                <a:spcPts val="0"/>
              </a:spcBef>
            </a:pPr>
            <a:endParaRPr sz="3600">
              <a:latin typeface="Bahnschrift" panose="020B0502040204020203" pitchFamily="34" charset="0"/>
            </a:endParaRPr>
          </a:p>
        </p:txBody>
      </p:sp>
      <p:grpSp>
        <p:nvGrpSpPr>
          <p:cNvPr id="9" name="Google Shape;767;p46">
            <a:extLst>
              <a:ext uri="{FF2B5EF4-FFF2-40B4-BE49-F238E27FC236}">
                <a16:creationId xmlns:a16="http://schemas.microsoft.com/office/drawing/2014/main" id="{4D3B199C-25C4-442D-80B2-0FE2F1F1A2D0}"/>
              </a:ext>
            </a:extLst>
          </p:cNvPr>
          <p:cNvGrpSpPr/>
          <p:nvPr/>
        </p:nvGrpSpPr>
        <p:grpSpPr>
          <a:xfrm>
            <a:off x="422364" y="1248569"/>
            <a:ext cx="368551" cy="368551"/>
            <a:chOff x="2594325" y="1627175"/>
            <a:chExt cx="440850" cy="440850"/>
          </a:xfrm>
        </p:grpSpPr>
        <p:sp>
          <p:nvSpPr>
            <p:cNvPr id="10" name="Google Shape;768;p46">
              <a:extLst>
                <a:ext uri="{FF2B5EF4-FFF2-40B4-BE49-F238E27FC236}">
                  <a16:creationId xmlns:a16="http://schemas.microsoft.com/office/drawing/2014/main" id="{2E53588E-8D76-4603-BFA9-5E4253B5C5CF}"/>
                </a:ext>
              </a:extLst>
            </p:cNvPr>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9;p46">
              <a:extLst>
                <a:ext uri="{FF2B5EF4-FFF2-40B4-BE49-F238E27FC236}">
                  <a16:creationId xmlns:a16="http://schemas.microsoft.com/office/drawing/2014/main" id="{CE8D4D8A-4473-48E7-9269-04275EB4CFF3}"/>
                </a:ext>
              </a:extLst>
            </p:cNvPr>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0;p46">
              <a:extLst>
                <a:ext uri="{FF2B5EF4-FFF2-40B4-BE49-F238E27FC236}">
                  <a16:creationId xmlns:a16="http://schemas.microsoft.com/office/drawing/2014/main" id="{FA9DD66B-F3D6-42BE-8679-0C4D845D8B7F}"/>
                </a:ext>
              </a:extLst>
            </p:cNvPr>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nodeType="withEffect">
                                  <p:stCondLst>
                                    <p:cond delay="0"/>
                                  </p:stCondLst>
                                  <p:iterate type="lt">
                                    <p:tmPct val="10000"/>
                                  </p:iterate>
                                  <p:childTnLst>
                                    <p:animMotion origin="layout" path="M 0.24453 3.33333E-6 L 0.24453 -0.07223 " pathEditMode="relative" rAng="0" ptsTypes="AA">
                                      <p:cBhvr>
                                        <p:cTn id="6" dur="250" accel="50000" decel="50000" autoRev="1" fill="hold">
                                          <p:stCondLst>
                                            <p:cond delay="0"/>
                                          </p:stCondLst>
                                        </p:cTn>
                                        <p:tgtEl>
                                          <p:spTgt spid="99"/>
                                        </p:tgtEl>
                                        <p:attrNameLst>
                                          <p:attrName>ppt_x</p:attrName>
                                          <p:attrName>ppt_y</p:attrName>
                                        </p:attrNameLst>
                                      </p:cBhvr>
                                      <p:rCtr x="0" y="-3611"/>
                                    </p:animMotion>
                                    <p:animRot by="1500000">
                                      <p:cBhvr>
                                        <p:cTn id="7" dur="125" fill="hold">
                                          <p:stCondLst>
                                            <p:cond delay="0"/>
                                          </p:stCondLst>
                                        </p:cTn>
                                        <p:tgtEl>
                                          <p:spTgt spid="99"/>
                                        </p:tgtEl>
                                        <p:attrNameLst>
                                          <p:attrName>r</p:attrName>
                                        </p:attrNameLst>
                                      </p:cBhvr>
                                    </p:animRot>
                                    <p:animRot by="-1500000">
                                      <p:cBhvr>
                                        <p:cTn id="8" dur="125" fill="hold">
                                          <p:stCondLst>
                                            <p:cond delay="125"/>
                                          </p:stCondLst>
                                        </p:cTn>
                                        <p:tgtEl>
                                          <p:spTgt spid="99"/>
                                        </p:tgtEl>
                                        <p:attrNameLst>
                                          <p:attrName>r</p:attrName>
                                        </p:attrNameLst>
                                      </p:cBhvr>
                                    </p:animRot>
                                    <p:animRot by="-1500000">
                                      <p:cBhvr>
                                        <p:cTn id="9" dur="125" fill="hold">
                                          <p:stCondLst>
                                            <p:cond delay="250"/>
                                          </p:stCondLst>
                                        </p:cTn>
                                        <p:tgtEl>
                                          <p:spTgt spid="99"/>
                                        </p:tgtEl>
                                        <p:attrNameLst>
                                          <p:attrName>r</p:attrName>
                                        </p:attrNameLst>
                                      </p:cBhvr>
                                    </p:animRot>
                                    <p:animRot by="1500000">
                                      <p:cBhvr>
                                        <p:cTn id="10" dur="125" fill="hold">
                                          <p:stCondLst>
                                            <p:cond delay="375"/>
                                          </p:stCondLst>
                                        </p:cTn>
                                        <p:tgtEl>
                                          <p:spTgt spid="99"/>
                                        </p:tgtEl>
                                        <p:attrNameLst>
                                          <p:attrName>r</p:attrName>
                                        </p:attrNameLst>
                                      </p:cBhvr>
                                    </p:animRot>
                                  </p:childTnLst>
                                </p:cTn>
                              </p:par>
                            </p:childTnLst>
                          </p:cTn>
                        </p:par>
                        <p:par>
                          <p:cTn id="11" fill="hold">
                            <p:stCondLst>
                              <p:cond delay="800"/>
                            </p:stCondLst>
                            <p:childTnLst>
                              <p:par>
                                <p:cTn id="12" presetID="50" presetClass="entr" presetSubtype="0" decel="100000" fill="hold" grpId="0" nodeType="afterEffect">
                                  <p:stCondLst>
                                    <p:cond delay="0"/>
                                  </p:stCondLst>
                                  <p:childTnLst>
                                    <p:set>
                                      <p:cBhvr>
                                        <p:cTn id="13" dur="1" fill="hold">
                                          <p:stCondLst>
                                            <p:cond delay="0"/>
                                          </p:stCondLst>
                                        </p:cTn>
                                        <p:tgtEl>
                                          <p:spTgt spid="100">
                                            <p:txEl>
                                              <p:pRg st="0" end="0"/>
                                            </p:txEl>
                                          </p:spTgt>
                                        </p:tgtEl>
                                        <p:attrNameLst>
                                          <p:attrName>style.visibility</p:attrName>
                                        </p:attrNameLst>
                                      </p:cBhvr>
                                      <p:to>
                                        <p:strVal val="visible"/>
                                      </p:to>
                                    </p:set>
                                    <p:anim calcmode="lin" valueType="num">
                                      <p:cBhvr>
                                        <p:cTn id="14" dur="1000" fill="hold"/>
                                        <p:tgtEl>
                                          <p:spTgt spid="100">
                                            <p:txEl>
                                              <p:pRg st="0" end="0"/>
                                            </p:txEl>
                                          </p:spTgt>
                                        </p:tgtEl>
                                        <p:attrNameLst>
                                          <p:attrName>ppt_w</p:attrName>
                                        </p:attrNameLst>
                                      </p:cBhvr>
                                      <p:tavLst>
                                        <p:tav tm="0">
                                          <p:val>
                                            <p:strVal val="#ppt_w+.3"/>
                                          </p:val>
                                        </p:tav>
                                        <p:tav tm="100000">
                                          <p:val>
                                            <p:strVal val="#ppt_w"/>
                                          </p:val>
                                        </p:tav>
                                      </p:tavLst>
                                    </p:anim>
                                    <p:anim calcmode="lin" valueType="num">
                                      <p:cBhvr>
                                        <p:cTn id="15" dur="1000" fill="hold"/>
                                        <p:tgtEl>
                                          <p:spTgt spid="100">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100">
                                            <p:txEl>
                                              <p:pRg st="0" end="0"/>
                                            </p:txEl>
                                          </p:spTgt>
                                        </p:tgtEl>
                                      </p:cBhvr>
                                    </p:animEffect>
                                  </p:childTnLst>
                                </p:cTn>
                              </p:par>
                            </p:childTnLst>
                          </p:cTn>
                        </p:par>
                        <p:par>
                          <p:cTn id="17" fill="hold">
                            <p:stCondLst>
                              <p:cond delay="1800"/>
                            </p:stCondLst>
                            <p:childTnLst>
                              <p:par>
                                <p:cTn id="18" presetID="50" presetClass="entr" presetSubtype="0" decel="100000" fill="hold" grpId="0" nodeType="afterEffect">
                                  <p:stCondLst>
                                    <p:cond delay="0"/>
                                  </p:stCondLst>
                                  <p:childTnLst>
                                    <p:set>
                                      <p:cBhvr>
                                        <p:cTn id="19" dur="1" fill="hold">
                                          <p:stCondLst>
                                            <p:cond delay="0"/>
                                          </p:stCondLst>
                                        </p:cTn>
                                        <p:tgtEl>
                                          <p:spTgt spid="100">
                                            <p:txEl>
                                              <p:pRg st="1" end="1"/>
                                            </p:txEl>
                                          </p:spTgt>
                                        </p:tgtEl>
                                        <p:attrNameLst>
                                          <p:attrName>style.visibility</p:attrName>
                                        </p:attrNameLst>
                                      </p:cBhvr>
                                      <p:to>
                                        <p:strVal val="visible"/>
                                      </p:to>
                                    </p:set>
                                    <p:anim calcmode="lin" valueType="num">
                                      <p:cBhvr>
                                        <p:cTn id="20" dur="1000" fill="hold"/>
                                        <p:tgtEl>
                                          <p:spTgt spid="100">
                                            <p:txEl>
                                              <p:pRg st="1" end="1"/>
                                            </p:txEl>
                                          </p:spTgt>
                                        </p:tgtEl>
                                        <p:attrNameLst>
                                          <p:attrName>ppt_w</p:attrName>
                                        </p:attrNameLst>
                                      </p:cBhvr>
                                      <p:tavLst>
                                        <p:tav tm="0">
                                          <p:val>
                                            <p:strVal val="#ppt_w+.3"/>
                                          </p:val>
                                        </p:tav>
                                        <p:tav tm="100000">
                                          <p:val>
                                            <p:strVal val="#ppt_w"/>
                                          </p:val>
                                        </p:tav>
                                      </p:tavLst>
                                    </p:anim>
                                    <p:anim calcmode="lin" valueType="num">
                                      <p:cBhvr>
                                        <p:cTn id="21" dur="1000" fill="hold"/>
                                        <p:tgtEl>
                                          <p:spTgt spid="100">
                                            <p:txEl>
                                              <p:pRg st="1" end="1"/>
                                            </p:txEl>
                                          </p:spTgt>
                                        </p:tgtEl>
                                        <p:attrNameLst>
                                          <p:attrName>ppt_h</p:attrName>
                                        </p:attrNameLst>
                                      </p:cBhvr>
                                      <p:tavLst>
                                        <p:tav tm="0">
                                          <p:val>
                                            <p:strVal val="#ppt_h"/>
                                          </p:val>
                                        </p:tav>
                                        <p:tav tm="100000">
                                          <p:val>
                                            <p:strVal val="#ppt_h"/>
                                          </p:val>
                                        </p:tav>
                                      </p:tavLst>
                                    </p:anim>
                                    <p:animEffect transition="in" filter="fade">
                                      <p:cBhvr>
                                        <p:cTn id="22" dur="1000"/>
                                        <p:tgtEl>
                                          <p:spTgt spid="100">
                                            <p:txEl>
                                              <p:pRg st="1" end="1"/>
                                            </p:txEl>
                                          </p:spTgt>
                                        </p:tgtEl>
                                      </p:cBhvr>
                                    </p:animEffect>
                                  </p:childTnLst>
                                </p:cTn>
                              </p:par>
                            </p:childTnLst>
                          </p:cTn>
                        </p:par>
                        <p:par>
                          <p:cTn id="23" fill="hold">
                            <p:stCondLst>
                              <p:cond delay="2800"/>
                            </p:stCondLst>
                            <p:childTnLst>
                              <p:par>
                                <p:cTn id="24" presetID="50" presetClass="entr" presetSubtype="0" decel="100000" fill="hold" grpId="0" nodeType="afterEffect">
                                  <p:stCondLst>
                                    <p:cond delay="0"/>
                                  </p:stCondLst>
                                  <p:childTnLst>
                                    <p:set>
                                      <p:cBhvr>
                                        <p:cTn id="25" dur="1" fill="hold">
                                          <p:stCondLst>
                                            <p:cond delay="0"/>
                                          </p:stCondLst>
                                        </p:cTn>
                                        <p:tgtEl>
                                          <p:spTgt spid="100">
                                            <p:txEl>
                                              <p:pRg st="2" end="2"/>
                                            </p:txEl>
                                          </p:spTgt>
                                        </p:tgtEl>
                                        <p:attrNameLst>
                                          <p:attrName>style.visibility</p:attrName>
                                        </p:attrNameLst>
                                      </p:cBhvr>
                                      <p:to>
                                        <p:strVal val="visible"/>
                                      </p:to>
                                    </p:set>
                                    <p:anim calcmode="lin" valueType="num">
                                      <p:cBhvr>
                                        <p:cTn id="26" dur="1000" fill="hold"/>
                                        <p:tgtEl>
                                          <p:spTgt spid="100">
                                            <p:txEl>
                                              <p:pRg st="2" end="2"/>
                                            </p:txEl>
                                          </p:spTgt>
                                        </p:tgtEl>
                                        <p:attrNameLst>
                                          <p:attrName>ppt_w</p:attrName>
                                        </p:attrNameLst>
                                      </p:cBhvr>
                                      <p:tavLst>
                                        <p:tav tm="0">
                                          <p:val>
                                            <p:strVal val="#ppt_w+.3"/>
                                          </p:val>
                                        </p:tav>
                                        <p:tav tm="100000">
                                          <p:val>
                                            <p:strVal val="#ppt_w"/>
                                          </p:val>
                                        </p:tav>
                                      </p:tavLst>
                                    </p:anim>
                                    <p:anim calcmode="lin" valueType="num">
                                      <p:cBhvr>
                                        <p:cTn id="27" dur="1000" fill="hold"/>
                                        <p:tgtEl>
                                          <p:spTgt spid="100">
                                            <p:txEl>
                                              <p:pRg st="2" end="2"/>
                                            </p:txEl>
                                          </p:spTgt>
                                        </p:tgtEl>
                                        <p:attrNameLst>
                                          <p:attrName>ppt_h</p:attrName>
                                        </p:attrNameLst>
                                      </p:cBhvr>
                                      <p:tavLst>
                                        <p:tav tm="0">
                                          <p:val>
                                            <p:strVal val="#ppt_h"/>
                                          </p:val>
                                        </p:tav>
                                        <p:tav tm="100000">
                                          <p:val>
                                            <p:strVal val="#ppt_h"/>
                                          </p:val>
                                        </p:tav>
                                      </p:tavLst>
                                    </p:anim>
                                    <p:animEffect transition="in" filter="fade">
                                      <p:cBhvr>
                                        <p:cTn id="28" dur="1000"/>
                                        <p:tgtEl>
                                          <p:spTgt spid="100">
                                            <p:txEl>
                                              <p:pRg st="2" end="2"/>
                                            </p:txEl>
                                          </p:spTgt>
                                        </p:tgtEl>
                                      </p:cBhvr>
                                    </p:animEffect>
                                  </p:childTnLst>
                                </p:cTn>
                              </p:par>
                            </p:childTnLst>
                          </p:cTn>
                        </p:par>
                        <p:par>
                          <p:cTn id="29" fill="hold">
                            <p:stCondLst>
                              <p:cond delay="3800"/>
                            </p:stCondLst>
                            <p:childTnLst>
                              <p:par>
                                <p:cTn id="30" presetID="50" presetClass="entr" presetSubtype="0" decel="100000" fill="hold" grpId="0" nodeType="afterEffect">
                                  <p:stCondLst>
                                    <p:cond delay="0"/>
                                  </p:stCondLst>
                                  <p:childTnLst>
                                    <p:set>
                                      <p:cBhvr>
                                        <p:cTn id="31" dur="1" fill="hold">
                                          <p:stCondLst>
                                            <p:cond delay="0"/>
                                          </p:stCondLst>
                                        </p:cTn>
                                        <p:tgtEl>
                                          <p:spTgt spid="100">
                                            <p:txEl>
                                              <p:pRg st="3" end="3"/>
                                            </p:txEl>
                                          </p:spTgt>
                                        </p:tgtEl>
                                        <p:attrNameLst>
                                          <p:attrName>style.visibility</p:attrName>
                                        </p:attrNameLst>
                                      </p:cBhvr>
                                      <p:to>
                                        <p:strVal val="visible"/>
                                      </p:to>
                                    </p:set>
                                    <p:anim calcmode="lin" valueType="num">
                                      <p:cBhvr>
                                        <p:cTn id="32" dur="1000" fill="hold"/>
                                        <p:tgtEl>
                                          <p:spTgt spid="100">
                                            <p:txEl>
                                              <p:pRg st="3" end="3"/>
                                            </p:txEl>
                                          </p:spTgt>
                                        </p:tgtEl>
                                        <p:attrNameLst>
                                          <p:attrName>ppt_w</p:attrName>
                                        </p:attrNameLst>
                                      </p:cBhvr>
                                      <p:tavLst>
                                        <p:tav tm="0">
                                          <p:val>
                                            <p:strVal val="#ppt_w+.3"/>
                                          </p:val>
                                        </p:tav>
                                        <p:tav tm="100000">
                                          <p:val>
                                            <p:strVal val="#ppt_w"/>
                                          </p:val>
                                        </p:tav>
                                      </p:tavLst>
                                    </p:anim>
                                    <p:anim calcmode="lin" valueType="num">
                                      <p:cBhvr>
                                        <p:cTn id="33" dur="1000" fill="hold"/>
                                        <p:tgtEl>
                                          <p:spTgt spid="100">
                                            <p:txEl>
                                              <p:pRg st="3" end="3"/>
                                            </p:txEl>
                                          </p:spTgt>
                                        </p:tgtEl>
                                        <p:attrNameLst>
                                          <p:attrName>ppt_h</p:attrName>
                                        </p:attrNameLst>
                                      </p:cBhvr>
                                      <p:tavLst>
                                        <p:tav tm="0">
                                          <p:val>
                                            <p:strVal val="#ppt_h"/>
                                          </p:val>
                                        </p:tav>
                                        <p:tav tm="100000">
                                          <p:val>
                                            <p:strVal val="#ppt_h"/>
                                          </p:val>
                                        </p:tav>
                                      </p:tavLst>
                                    </p:anim>
                                    <p:animEffect transition="in" filter="fade">
                                      <p:cBhvr>
                                        <p:cTn id="34" dur="1000"/>
                                        <p:tgtEl>
                                          <p:spTgt spid="1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026" name="Picture 2">
            <a:extLst>
              <a:ext uri="{FF2B5EF4-FFF2-40B4-BE49-F238E27FC236}">
                <a16:creationId xmlns:a16="http://schemas.microsoft.com/office/drawing/2014/main" id="{8A286A2C-CF8B-4240-B560-F7DE59F7A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554" y="1845067"/>
            <a:ext cx="2609111" cy="3075024"/>
          </a:xfrm>
          <a:prstGeom prst="rect">
            <a:avLst/>
          </a:prstGeom>
          <a:noFill/>
          <a:extLst>
            <a:ext uri="{909E8E84-426E-40DD-AFC4-6F175D3DCCD1}">
              <a14:hiddenFill xmlns:a14="http://schemas.microsoft.com/office/drawing/2010/main">
                <a:solidFill>
                  <a:srgbClr val="FFFFFF"/>
                </a:solidFill>
              </a14:hiddenFill>
            </a:ext>
          </a:extLst>
        </p:spPr>
      </p:pic>
      <p:sp>
        <p:nvSpPr>
          <p:cNvPr id="137" name="Google Shape;137;p20"/>
          <p:cNvSpPr txBox="1">
            <a:spLocks noGrp="1"/>
          </p:cNvSpPr>
          <p:nvPr>
            <p:ph type="title"/>
          </p:nvPr>
        </p:nvSpPr>
        <p:spPr>
          <a:xfrm>
            <a:off x="-8081723" y="641515"/>
            <a:ext cx="10348800" cy="723119"/>
          </a:xfrm>
          <a:prstGeom prst="rect">
            <a:avLst/>
          </a:prstGeom>
        </p:spPr>
        <p:txBody>
          <a:bodyPr spcFirstLastPara="1" wrap="square" lIns="121900" tIns="121900" rIns="121900" bIns="121900" anchor="b" anchorCtr="0">
            <a:noAutofit/>
          </a:bodyPr>
          <a:lstStyle/>
          <a:p>
            <a:r>
              <a:rPr lang="en">
                <a:latin typeface="Bahnschrift" panose="020B0502040204020203" pitchFamily="34" charset="0"/>
              </a:rPr>
              <a:t>Hệ thống website Mỹ Nghệ Hà Nội ra đời</a:t>
            </a:r>
            <a:endParaRPr>
              <a:latin typeface="Bahnschrift" panose="020B0502040204020203" pitchFamily="34" charset="0"/>
            </a:endParaRPr>
          </a:p>
        </p:txBody>
      </p:sp>
      <p:sp>
        <p:nvSpPr>
          <p:cNvPr id="138" name="Google Shape;138;p20"/>
          <p:cNvSpPr txBox="1">
            <a:spLocks noGrp="1"/>
          </p:cNvSpPr>
          <p:nvPr>
            <p:ph type="body" idx="1"/>
          </p:nvPr>
        </p:nvSpPr>
        <p:spPr>
          <a:xfrm>
            <a:off x="-8072476" y="2271640"/>
            <a:ext cx="5136800" cy="3944845"/>
          </a:xfrm>
          <a:prstGeom prst="rect">
            <a:avLst/>
          </a:prstGeom>
        </p:spPr>
        <p:txBody>
          <a:bodyPr spcFirstLastPara="1" wrap="square" lIns="121900" tIns="121900" rIns="121900" bIns="121900" anchor="b" anchorCtr="0">
            <a:noAutofit/>
          </a:bodyPr>
          <a:lstStyle/>
          <a:p>
            <a:pPr marL="0" indent="0">
              <a:buNone/>
            </a:pPr>
            <a:r>
              <a:rPr lang="en" sz="2667">
                <a:latin typeface="Bahnschrift" panose="020B0502040204020203" pitchFamily="34" charset="0"/>
              </a:rPr>
              <a:t>Nhằm để mở rộng thị trường buôn bán, giới thiệu sản phẩm thủ công mỹ nghệ Việt Nam với bạn bè quốc tế</a:t>
            </a:r>
          </a:p>
        </p:txBody>
      </p:sp>
      <p:grpSp>
        <p:nvGrpSpPr>
          <p:cNvPr id="139" name="Google Shape;139;p20"/>
          <p:cNvGrpSpPr/>
          <p:nvPr/>
        </p:nvGrpSpPr>
        <p:grpSpPr>
          <a:xfrm>
            <a:off x="6616700" y="1845067"/>
            <a:ext cx="3628817" cy="3631450"/>
            <a:chOff x="3782700" y="1538287"/>
            <a:chExt cx="1578600" cy="1578600"/>
          </a:xfrm>
        </p:grpSpPr>
        <p:sp>
          <p:nvSpPr>
            <p:cNvPr id="140" name="Google Shape;140;p20"/>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141" name="Google Shape;141;p20"/>
            <p:cNvSpPr/>
            <p:nvPr/>
          </p:nvSpPr>
          <p:spPr>
            <a:xfrm rot="-5400000">
              <a:off x="5001900" y="2757487"/>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142" name="Google Shape;142;p20"/>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sp>
          <p:nvSpPr>
            <p:cNvPr id="143" name="Google Shape;143;p20"/>
            <p:cNvSpPr/>
            <p:nvPr/>
          </p:nvSpPr>
          <p:spPr>
            <a:xfrm rot="10800000">
              <a:off x="5001900" y="1538287"/>
              <a:ext cx="359400" cy="359400"/>
            </a:xfrm>
            <a:prstGeom prst="corner">
              <a:avLst>
                <a:gd name="adj1" fmla="val 50000"/>
                <a:gd name="adj2" fmla="val 50000"/>
              </a:avLst>
            </a:prstGeom>
            <a:solidFill>
              <a:schemeClr val="accent2"/>
            </a:solidFill>
            <a:ln>
              <a:noFill/>
            </a:ln>
          </p:spPr>
          <p:txBody>
            <a:bodyPr spcFirstLastPara="1" wrap="square" lIns="121900" tIns="121900" rIns="121900" bIns="121900" anchor="ctr" anchorCtr="0">
              <a:noAutofit/>
            </a:bodyPr>
            <a:lstStyle/>
            <a:p>
              <a:endParaRPr sz="2400">
                <a:latin typeface="Bahnschrift" panose="020B0502040204020203"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73841 -0.02477 L 1.67799 -0.03797 " pathEditMode="relative" rAng="0" ptsTypes="AA">
                                      <p:cBhvr>
                                        <p:cTn id="6" dur="1500" spd="-100000" fill="hold"/>
                                        <p:tgtEl>
                                          <p:spTgt spid="137"/>
                                        </p:tgtEl>
                                        <p:attrNameLst>
                                          <p:attrName>ppt_x</p:attrName>
                                          <p:attrName>ppt_y</p:attrName>
                                        </p:attrNameLst>
                                      </p:cBhvr>
                                      <p:rCtr x="46979" y="-671"/>
                                    </p:animMotion>
                                  </p:childTnLst>
                                </p:cTn>
                              </p:par>
                              <p:par>
                                <p:cTn id="7" presetID="63" presetClass="path" presetSubtype="0" accel="50000" decel="50000" fill="hold" grpId="0" nodeType="withEffect">
                                  <p:stCondLst>
                                    <p:cond delay="0"/>
                                  </p:stCondLst>
                                  <p:childTnLst>
                                    <p:animMotion origin="layout" path="M 0.23737 -0.16134 L 0.73672 -0.15764 " pathEditMode="relative" rAng="0" ptsTypes="AA">
                                      <p:cBhvr>
                                        <p:cTn id="8" dur="1500" fill="hold"/>
                                        <p:tgtEl>
                                          <p:spTgt spid="138">
                                            <p:txEl>
                                              <p:pRg st="0" end="0"/>
                                            </p:txEl>
                                          </p:spTgt>
                                        </p:tgtEl>
                                        <p:attrNameLst>
                                          <p:attrName>ppt_x</p:attrName>
                                          <p:attrName>ppt_y</p:attrName>
                                        </p:attrNameLst>
                                      </p:cBhvr>
                                      <p:rCtr x="24961" y="185"/>
                                    </p:animMotion>
                                  </p:childTnLst>
                                </p:cTn>
                              </p:par>
                              <p:par>
                                <p:cTn id="9" presetID="42"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750"/>
                                        <p:tgtEl>
                                          <p:spTgt spid="1026"/>
                                        </p:tgtEl>
                                      </p:cBhvr>
                                    </p:animEffect>
                                    <p:anim calcmode="lin" valueType="num">
                                      <p:cBhvr>
                                        <p:cTn id="12" dur="750" fill="hold"/>
                                        <p:tgtEl>
                                          <p:spTgt spid="1026"/>
                                        </p:tgtEl>
                                        <p:attrNameLst>
                                          <p:attrName>ppt_x</p:attrName>
                                        </p:attrNameLst>
                                      </p:cBhvr>
                                      <p:tavLst>
                                        <p:tav tm="0">
                                          <p:val>
                                            <p:strVal val="#ppt_x"/>
                                          </p:val>
                                        </p:tav>
                                        <p:tav tm="100000">
                                          <p:val>
                                            <p:strVal val="#ppt_x"/>
                                          </p:val>
                                        </p:tav>
                                      </p:tavLst>
                                    </p:anim>
                                    <p:anim calcmode="lin" valueType="num">
                                      <p:cBhvr>
                                        <p:cTn id="13" dur="750" fill="hold"/>
                                        <p:tgtEl>
                                          <p:spTgt spid="102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1000"/>
                                        <p:tgtEl>
                                          <p:spTgt spid="139"/>
                                        </p:tgtEl>
                                      </p:cBhvr>
                                    </p:animEffect>
                                    <p:anim calcmode="lin" valueType="num">
                                      <p:cBhvr>
                                        <p:cTn id="17" dur="1000" fill="hold"/>
                                        <p:tgtEl>
                                          <p:spTgt spid="139"/>
                                        </p:tgtEl>
                                        <p:attrNameLst>
                                          <p:attrName>ppt_x</p:attrName>
                                        </p:attrNameLst>
                                      </p:cBhvr>
                                      <p:tavLst>
                                        <p:tav tm="0">
                                          <p:val>
                                            <p:strVal val="#ppt_x"/>
                                          </p:val>
                                        </p:tav>
                                        <p:tav tm="100000">
                                          <p:val>
                                            <p:strVal val="#ppt_x"/>
                                          </p:val>
                                        </p:tav>
                                      </p:tavLst>
                                    </p:anim>
                                    <p:anim calcmode="lin" valueType="num">
                                      <p:cBhvr>
                                        <p:cTn id="18"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6"/>
          <p:cNvSpPr txBox="1">
            <a:spLocks noGrp="1"/>
          </p:cNvSpPr>
          <p:nvPr>
            <p:ph type="ctrTitle"/>
          </p:nvPr>
        </p:nvSpPr>
        <p:spPr>
          <a:xfrm>
            <a:off x="914400" y="3863725"/>
            <a:ext cx="6007200" cy="1910400"/>
          </a:xfrm>
          <a:prstGeom prst="rect">
            <a:avLst/>
          </a:prstGeom>
        </p:spPr>
        <p:txBody>
          <a:bodyPr spcFirstLastPara="1" wrap="square" lIns="121900" tIns="121900" rIns="121900" bIns="121900" anchor="b" anchorCtr="0">
            <a:normAutofit fontScale="90000"/>
          </a:bodyPr>
          <a:lstStyle/>
          <a:p>
            <a:r>
              <a:rPr lang="en" sz="12800">
                <a:solidFill>
                  <a:schemeClr val="accent2"/>
                </a:solidFill>
                <a:latin typeface="Bahnschrift" panose="020B0502040204020203" pitchFamily="34" charset="0"/>
              </a:rPr>
              <a:t>2.</a:t>
            </a:r>
            <a:br>
              <a:rPr lang="en" sz="12800">
                <a:solidFill>
                  <a:schemeClr val="accent2"/>
                </a:solidFill>
                <a:latin typeface="Bahnschrift" panose="020B0502040204020203" pitchFamily="34" charset="0"/>
              </a:rPr>
            </a:br>
            <a:r>
              <a:rPr lang="en">
                <a:solidFill>
                  <a:srgbClr val="C7F464"/>
                </a:solidFill>
                <a:latin typeface="Bahnschrift" panose="020B0502040204020203" pitchFamily="34" charset="0"/>
              </a:rPr>
              <a:t>Xây dựng</a:t>
            </a:r>
            <a:br>
              <a:rPr lang="en">
                <a:solidFill>
                  <a:srgbClr val="C7F464"/>
                </a:solidFill>
                <a:latin typeface="Bahnschrift" panose="020B0502040204020203" pitchFamily="34" charset="0"/>
              </a:rPr>
            </a:br>
            <a:r>
              <a:rPr lang="en">
                <a:solidFill>
                  <a:srgbClr val="C7F464"/>
                </a:solidFill>
                <a:latin typeface="Bahnschrift" panose="020B0502040204020203" pitchFamily="34" charset="0"/>
              </a:rPr>
              <a:t>&amp; Thiết kế</a:t>
            </a:r>
            <a:endParaRPr>
              <a:solidFill>
                <a:srgbClr val="C7F464"/>
              </a:solidFill>
              <a:latin typeface="Bahnschrift" panose="020B0502040204020203" pitchFamily="34" charset="0"/>
            </a:endParaRPr>
          </a:p>
        </p:txBody>
      </p:sp>
      <p:sp>
        <p:nvSpPr>
          <p:cNvPr id="398" name="Google Shape;398;p36"/>
          <p:cNvSpPr txBox="1">
            <a:spLocks noGrp="1"/>
          </p:cNvSpPr>
          <p:nvPr>
            <p:ph type="subTitle" idx="1"/>
          </p:nvPr>
        </p:nvSpPr>
        <p:spPr>
          <a:xfrm>
            <a:off x="8134800" y="3429000"/>
            <a:ext cx="3262000" cy="2299252"/>
          </a:xfrm>
          <a:prstGeom prst="rect">
            <a:avLst/>
          </a:prstGeom>
        </p:spPr>
        <p:txBody>
          <a:bodyPr spcFirstLastPara="1" wrap="square" lIns="121900" tIns="121900" rIns="121900" bIns="121900" anchor="b" anchorCtr="0">
            <a:noAutofit/>
          </a:bodyPr>
          <a:lstStyle/>
          <a:p>
            <a:pPr marL="0" indent="0"/>
            <a:r>
              <a:rPr lang="en-US">
                <a:latin typeface="Bahnschrift" panose="020B0502040204020203" pitchFamily="34" charset="0"/>
              </a:rPr>
              <a:t>Quá trình xây dựng, thiết kế và vận hành trang web</a:t>
            </a:r>
            <a:endParaRPr>
              <a:latin typeface="Bahnschrift" panose="020B0502040204020203" pitchFamily="34" charset="0"/>
            </a:endParaRPr>
          </a:p>
        </p:txBody>
      </p:sp>
      <p:sp>
        <p:nvSpPr>
          <p:cNvPr id="10" name="Google Shape;836;p46">
            <a:extLst>
              <a:ext uri="{FF2B5EF4-FFF2-40B4-BE49-F238E27FC236}">
                <a16:creationId xmlns:a16="http://schemas.microsoft.com/office/drawing/2014/main" id="{2436B771-C580-44ED-8707-DBE196F833F1}"/>
              </a:ext>
            </a:extLst>
          </p:cNvPr>
          <p:cNvSpPr/>
          <p:nvPr/>
        </p:nvSpPr>
        <p:spPr>
          <a:xfrm>
            <a:off x="12299172" y="760122"/>
            <a:ext cx="1526622" cy="1526517"/>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1000"/>
                                        <p:tgtEl>
                                          <p:spTgt spid="39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8">
                                            <p:txEl>
                                              <p:pRg st="0" end="0"/>
                                            </p:txEl>
                                          </p:spTgt>
                                        </p:tgtEl>
                                        <p:attrNameLst>
                                          <p:attrName>style.visibility</p:attrName>
                                        </p:attrNameLst>
                                      </p:cBhvr>
                                      <p:to>
                                        <p:strVal val="visible"/>
                                      </p:to>
                                    </p:set>
                                    <p:animEffect transition="in" filter="fade">
                                      <p:cBhvr>
                                        <p:cTn id="10" dur="500"/>
                                        <p:tgtEl>
                                          <p:spTgt spid="398">
                                            <p:txEl>
                                              <p:pRg st="0" end="0"/>
                                            </p:txEl>
                                          </p:spTgt>
                                        </p:tgtEl>
                                      </p:cBhvr>
                                    </p:animEffect>
                                    <p:anim calcmode="lin" valueType="num">
                                      <p:cBhvr>
                                        <p:cTn id="11" dur="500" fill="hold"/>
                                        <p:tgtEl>
                                          <p:spTgt spid="398">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398">
                                            <p:txEl>
                                              <p:pRg st="0" end="0"/>
                                            </p:txEl>
                                          </p:spTgt>
                                        </p:tgtEl>
                                        <p:attrNameLst>
                                          <p:attrName>ppt_y</p:attrName>
                                        </p:attrNameLst>
                                      </p:cBhvr>
                                      <p:tavLst>
                                        <p:tav tm="0">
                                          <p:val>
                                            <p:strVal val="#ppt_y+.1"/>
                                          </p:val>
                                        </p:tav>
                                        <p:tav tm="100000">
                                          <p:val>
                                            <p:strVal val="#ppt_y"/>
                                          </p:val>
                                        </p:tav>
                                      </p:tavLst>
                                    </p:anim>
                                  </p:childTnLst>
                                </p:cTn>
                              </p:par>
                              <p:par>
                                <p:cTn id="13" presetID="35" presetClass="path" presetSubtype="0" accel="9000" decel="50000" fill="hold" grpId="1" nodeType="withEffect">
                                  <p:stCondLst>
                                    <p:cond delay="0"/>
                                  </p:stCondLst>
                                  <p:childTnLst>
                                    <p:animMotion origin="layout" path="M 0.01003 0.00023 L -0.45117 0.00023 " pathEditMode="relative" rAng="0" ptsTypes="AA">
                                      <p:cBhvr>
                                        <p:cTn id="14" dur="1000" fill="hold"/>
                                        <p:tgtEl>
                                          <p:spTgt spid="10"/>
                                        </p:tgtEl>
                                        <p:attrNameLst>
                                          <p:attrName>ppt_x</p:attrName>
                                          <p:attrName>ppt_y</p:attrName>
                                        </p:attrNameLst>
                                      </p:cBhvr>
                                      <p:rCtr x="-23060" y="0"/>
                                    </p:animMotion>
                                  </p:childTnLst>
                                </p:cTn>
                              </p:par>
                              <p:par>
                                <p:cTn id="15" presetID="8" presetClass="emph" presetSubtype="0" decel="21000" fill="hold" grpId="2" nodeType="withEffect">
                                  <p:stCondLst>
                                    <p:cond delay="0"/>
                                  </p:stCondLst>
                                  <p:childTnLst>
                                    <p:animRot by="-21600000">
                                      <p:cBhvr>
                                        <p:cTn id="16"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P spid="10" grpId="1" animBg="1"/>
      <p:bldP spid="10"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921600" y="837500"/>
            <a:ext cx="10348800" cy="658000"/>
          </a:xfrm>
          <a:prstGeom prst="rect">
            <a:avLst/>
          </a:prstGeom>
        </p:spPr>
        <p:txBody>
          <a:bodyPr spcFirstLastPara="1" wrap="square" lIns="121900" tIns="121900" rIns="121900" bIns="121900" anchor="b" anchorCtr="0">
            <a:noAutofit/>
          </a:bodyPr>
          <a:lstStyle/>
          <a:p>
            <a:r>
              <a:rPr lang="en">
                <a:latin typeface="Bahnschrift" panose="020B0502040204020203" pitchFamily="34" charset="0"/>
              </a:rPr>
              <a:t>Ngôn ngữ lập trình &amp; thiết kế</a:t>
            </a:r>
            <a:endParaRPr>
              <a:latin typeface="Bahnschrift" panose="020B0502040204020203" pitchFamily="34" charset="0"/>
            </a:endParaRPr>
          </a:p>
        </p:txBody>
      </p:sp>
      <p:sp>
        <p:nvSpPr>
          <p:cNvPr id="128" name="Google Shape;128;p19"/>
          <p:cNvSpPr txBox="1">
            <a:spLocks noGrp="1"/>
          </p:cNvSpPr>
          <p:nvPr>
            <p:ph type="body" idx="1"/>
          </p:nvPr>
        </p:nvSpPr>
        <p:spPr>
          <a:xfrm>
            <a:off x="921599" y="2213500"/>
            <a:ext cx="3538641" cy="3985600"/>
          </a:xfrm>
          <a:prstGeom prst="rect">
            <a:avLst/>
          </a:prstGeom>
        </p:spPr>
        <p:txBody>
          <a:bodyPr spcFirstLastPara="1" wrap="square" lIns="121900" tIns="121900" rIns="121900" bIns="121900" anchor="t" anchorCtr="0">
            <a:noAutofit/>
          </a:bodyPr>
          <a:lstStyle/>
          <a:p>
            <a:pPr marL="0" indent="0">
              <a:buNone/>
            </a:pPr>
            <a:r>
              <a:rPr lang="en-US" b="1">
                <a:latin typeface="Bahnschrift" panose="020B0502040204020203" pitchFamily="34" charset="0"/>
              </a:rPr>
              <a:t>HTML, CSS</a:t>
            </a:r>
            <a:endParaRPr b="1">
              <a:latin typeface="Bahnschrift" panose="020B0502040204020203" pitchFamily="34" charset="0"/>
            </a:endParaRPr>
          </a:p>
          <a:p>
            <a:pPr marL="0" indent="0">
              <a:buNone/>
            </a:pPr>
            <a:r>
              <a:rPr lang="en-US">
                <a:latin typeface="Bahnschrift" panose="020B0502040204020203" pitchFamily="34" charset="0"/>
              </a:rPr>
              <a:t>HTML là n</a:t>
            </a:r>
            <a:r>
              <a:rPr lang="vi-VN">
                <a:latin typeface="Bahnschrift" panose="020B0502040204020203" pitchFamily="34" charset="0"/>
              </a:rPr>
              <a:t>gôn ngữ đánh dấu được thiết kế ra để tạo nên các trang web</a:t>
            </a:r>
            <a:r>
              <a:rPr lang="en-US">
                <a:latin typeface="Bahnschrift" panose="020B0502040204020203" pitchFamily="34" charset="0"/>
              </a:rPr>
              <a:t> và css định nghĩa về cách hiển thị của một tài liệu HTML.</a:t>
            </a:r>
            <a:endParaRPr>
              <a:latin typeface="Bahnschrift" panose="020B0502040204020203" pitchFamily="34" charset="0"/>
            </a:endParaRPr>
          </a:p>
        </p:txBody>
      </p:sp>
      <p:sp>
        <p:nvSpPr>
          <p:cNvPr id="129" name="Google Shape;129;p19"/>
          <p:cNvSpPr txBox="1">
            <a:spLocks noGrp="1"/>
          </p:cNvSpPr>
          <p:nvPr>
            <p:ph type="body" idx="2"/>
          </p:nvPr>
        </p:nvSpPr>
        <p:spPr>
          <a:xfrm>
            <a:off x="4978400" y="2213500"/>
            <a:ext cx="3335600" cy="3985600"/>
          </a:xfrm>
          <a:prstGeom prst="rect">
            <a:avLst/>
          </a:prstGeom>
        </p:spPr>
        <p:txBody>
          <a:bodyPr spcFirstLastPara="1" wrap="square" lIns="121900" tIns="121900" rIns="121900" bIns="121900" anchor="t" anchorCtr="0">
            <a:noAutofit/>
          </a:bodyPr>
          <a:lstStyle/>
          <a:p>
            <a:pPr marL="0" indent="0">
              <a:buNone/>
            </a:pPr>
            <a:r>
              <a:rPr lang="en-US" b="1">
                <a:latin typeface="Bahnschrift" panose="020B0502040204020203" pitchFamily="34" charset="0"/>
              </a:rPr>
              <a:t>PHP</a:t>
            </a:r>
            <a:endParaRPr b="1">
              <a:latin typeface="Bahnschrift" panose="020B0502040204020203" pitchFamily="34" charset="0"/>
            </a:endParaRPr>
          </a:p>
          <a:p>
            <a:pPr marL="0" indent="0">
              <a:buNone/>
            </a:pPr>
            <a:r>
              <a:rPr lang="en-US">
                <a:latin typeface="Bahnschrift" panose="020B0502040204020203" pitchFamily="34" charset="0"/>
              </a:rPr>
              <a:t>M</a:t>
            </a:r>
            <a:r>
              <a:rPr lang="vi-VN">
                <a:latin typeface="Bahnschrift" panose="020B0502040204020203" pitchFamily="34" charset="0"/>
              </a:rPr>
              <a:t>ột ngôn ngữ lập trình kịch bản được dùng để phát triển các ứng dụng viết cho máy chủ</a:t>
            </a:r>
            <a:r>
              <a:rPr lang="en-US">
                <a:latin typeface="Bahnschrift" panose="020B0502040204020203" pitchFamily="34" charset="0"/>
              </a:rPr>
              <a:t>. </a:t>
            </a:r>
            <a:r>
              <a:rPr lang="vi-VN">
                <a:latin typeface="Bahnschrift" panose="020B0502040204020203" pitchFamily="34" charset="0"/>
              </a:rPr>
              <a:t>Nó rất thích hợp với web HTML</a:t>
            </a:r>
            <a:r>
              <a:rPr lang="en-US">
                <a:latin typeface="Bahnschrift" panose="020B0502040204020203" pitchFamily="34" charset="0"/>
              </a:rPr>
              <a:t>.</a:t>
            </a:r>
            <a:endParaRPr>
              <a:latin typeface="Bahnschrift" panose="020B0502040204020203" pitchFamily="34" charset="0"/>
            </a:endParaRPr>
          </a:p>
        </p:txBody>
      </p:sp>
      <p:sp>
        <p:nvSpPr>
          <p:cNvPr id="130" name="Google Shape;130;p19"/>
          <p:cNvSpPr txBox="1">
            <a:spLocks noGrp="1"/>
          </p:cNvSpPr>
          <p:nvPr>
            <p:ph type="body" idx="3"/>
          </p:nvPr>
        </p:nvSpPr>
        <p:spPr>
          <a:xfrm>
            <a:off x="8439233" y="2213500"/>
            <a:ext cx="3335600" cy="3985600"/>
          </a:xfrm>
          <a:prstGeom prst="rect">
            <a:avLst/>
          </a:prstGeom>
        </p:spPr>
        <p:txBody>
          <a:bodyPr spcFirstLastPara="1" wrap="square" lIns="121900" tIns="121900" rIns="121900" bIns="121900" anchor="t" anchorCtr="0">
            <a:noAutofit/>
          </a:bodyPr>
          <a:lstStyle/>
          <a:p>
            <a:pPr marL="0" indent="0">
              <a:buNone/>
            </a:pPr>
            <a:r>
              <a:rPr lang="en-US" b="1">
                <a:latin typeface="Bahnschrift" panose="020B0502040204020203" pitchFamily="34" charset="0"/>
              </a:rPr>
              <a:t>JAVASCRIPT</a:t>
            </a:r>
            <a:endParaRPr b="1">
              <a:latin typeface="Bahnschrift" panose="020B0502040204020203" pitchFamily="34" charset="0"/>
            </a:endParaRPr>
          </a:p>
          <a:p>
            <a:pPr marL="0" indent="0">
              <a:buNone/>
            </a:pPr>
            <a:r>
              <a:rPr lang="en-US">
                <a:latin typeface="Bahnschrift" panose="020B0502040204020203" pitchFamily="34" charset="0"/>
              </a:rPr>
              <a:t>N</a:t>
            </a:r>
            <a:r>
              <a:rPr lang="vi-VN">
                <a:latin typeface="Bahnschrift" panose="020B0502040204020203" pitchFamily="34" charset="0"/>
              </a:rPr>
              <a:t>gôn ngữ lập trình thông dịch được phát triển từ các ý niệm nguyên mẫu. Ngôn ngữ này được dùng rộng rãi cho các trang web cũng như phía máy chủ</a:t>
            </a:r>
            <a:endParaRPr>
              <a:latin typeface="Bahnschrift" panose="020B0502040204020203" pitchFamily="34" charset="0"/>
            </a:endParaRPr>
          </a:p>
        </p:txBody>
      </p:sp>
      <p:grpSp>
        <p:nvGrpSpPr>
          <p:cNvPr id="7" name="Google Shape;938;p46">
            <a:extLst>
              <a:ext uri="{FF2B5EF4-FFF2-40B4-BE49-F238E27FC236}">
                <a16:creationId xmlns:a16="http://schemas.microsoft.com/office/drawing/2014/main" id="{0AED4655-E5B5-4DD0-B322-4188555E2581}"/>
              </a:ext>
            </a:extLst>
          </p:cNvPr>
          <p:cNvGrpSpPr/>
          <p:nvPr/>
        </p:nvGrpSpPr>
        <p:grpSpPr>
          <a:xfrm>
            <a:off x="6194948" y="950070"/>
            <a:ext cx="451252" cy="432860"/>
            <a:chOff x="5241175" y="4959100"/>
            <a:chExt cx="539775" cy="517775"/>
          </a:xfrm>
        </p:grpSpPr>
        <p:sp>
          <p:nvSpPr>
            <p:cNvPr id="8" name="Google Shape;939;p46">
              <a:extLst>
                <a:ext uri="{FF2B5EF4-FFF2-40B4-BE49-F238E27FC236}">
                  <a16:creationId xmlns:a16="http://schemas.microsoft.com/office/drawing/2014/main" id="{5D8DE746-9CF8-4D48-84FE-8199B8FAF9F7}"/>
                </a:ext>
              </a:extLst>
            </p:cNvPr>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0;p46">
              <a:extLst>
                <a:ext uri="{FF2B5EF4-FFF2-40B4-BE49-F238E27FC236}">
                  <a16:creationId xmlns:a16="http://schemas.microsoft.com/office/drawing/2014/main" id="{2EFB2989-B5D3-48D2-A3A2-98354B262FC8}"/>
                </a:ext>
              </a:extLst>
            </p:cNvPr>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1;p46">
              <a:extLst>
                <a:ext uri="{FF2B5EF4-FFF2-40B4-BE49-F238E27FC236}">
                  <a16:creationId xmlns:a16="http://schemas.microsoft.com/office/drawing/2014/main" id="{F3E03517-7BC7-4298-AFE1-092D3E9C5617}"/>
                </a:ext>
              </a:extLst>
            </p:cNvPr>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2;p46">
              <a:extLst>
                <a:ext uri="{FF2B5EF4-FFF2-40B4-BE49-F238E27FC236}">
                  <a16:creationId xmlns:a16="http://schemas.microsoft.com/office/drawing/2014/main" id="{7C86EDE8-F40D-4447-A9BB-DA8A9D99FE60}"/>
                </a:ext>
              </a:extLst>
            </p:cNvPr>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3;p46">
              <a:extLst>
                <a:ext uri="{FF2B5EF4-FFF2-40B4-BE49-F238E27FC236}">
                  <a16:creationId xmlns:a16="http://schemas.microsoft.com/office/drawing/2014/main" id="{3AF14938-5674-4D58-93CB-F08B840CB6C0}"/>
                </a:ext>
              </a:extLst>
            </p:cNvPr>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4;p46">
              <a:extLst>
                <a:ext uri="{FF2B5EF4-FFF2-40B4-BE49-F238E27FC236}">
                  <a16:creationId xmlns:a16="http://schemas.microsoft.com/office/drawing/2014/main" id="{B167564E-10E8-4124-8B63-FFA0CEFCD86E}"/>
                </a:ext>
              </a:extLst>
            </p:cNvPr>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arn(inVertical)">
                                      <p:cBhvr>
                                        <p:cTn id="7" dur="1000"/>
                                        <p:tgtEl>
                                          <p:spTgt spid="127"/>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28">
                                            <p:txEl>
                                              <p:pRg st="0" end="0"/>
                                            </p:txEl>
                                          </p:spTgt>
                                        </p:tgtEl>
                                        <p:attrNameLst>
                                          <p:attrName>style.visibility</p:attrName>
                                        </p:attrNameLst>
                                      </p:cBhvr>
                                      <p:to>
                                        <p:strVal val="visible"/>
                                      </p:to>
                                    </p:set>
                                    <p:animEffect transition="in" filter="fade">
                                      <p:cBhvr>
                                        <p:cTn id="14" dur="500"/>
                                        <p:tgtEl>
                                          <p:spTgt spid="128">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29">
                                            <p:txEl>
                                              <p:pRg st="0" end="0"/>
                                            </p:txEl>
                                          </p:spTgt>
                                        </p:tgtEl>
                                        <p:attrNameLst>
                                          <p:attrName>style.visibility</p:attrName>
                                        </p:attrNameLst>
                                      </p:cBhvr>
                                      <p:to>
                                        <p:strVal val="visible"/>
                                      </p:to>
                                    </p:set>
                                    <p:animEffect transition="in" filter="fade">
                                      <p:cBhvr>
                                        <p:cTn id="17" dur="500"/>
                                        <p:tgtEl>
                                          <p:spTgt spid="129">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xEl>
                                              <p:pRg st="0" end="0"/>
                                            </p:txEl>
                                          </p:spTgt>
                                        </p:tgtEl>
                                        <p:attrNameLst>
                                          <p:attrName>style.visibility</p:attrName>
                                        </p:attrNameLst>
                                      </p:cBhvr>
                                      <p:to>
                                        <p:strVal val="visible"/>
                                      </p:to>
                                    </p:set>
                                    <p:animEffect transition="in" filter="fade">
                                      <p:cBhvr>
                                        <p:cTn id="20" dur="500"/>
                                        <p:tgtEl>
                                          <p:spTgt spid="130">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8">
                                            <p:txEl>
                                              <p:pRg st="1" end="1"/>
                                            </p:txEl>
                                          </p:spTgt>
                                        </p:tgtEl>
                                        <p:attrNameLst>
                                          <p:attrName>style.visibility</p:attrName>
                                        </p:attrNameLst>
                                      </p:cBhvr>
                                      <p:to>
                                        <p:strVal val="visible"/>
                                      </p:to>
                                    </p:set>
                                    <p:animEffect transition="in" filter="fade">
                                      <p:cBhvr>
                                        <p:cTn id="23" dur="500"/>
                                        <p:tgtEl>
                                          <p:spTgt spid="128">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9">
                                            <p:txEl>
                                              <p:pRg st="1" end="1"/>
                                            </p:txEl>
                                          </p:spTgt>
                                        </p:tgtEl>
                                        <p:attrNameLst>
                                          <p:attrName>style.visibility</p:attrName>
                                        </p:attrNameLst>
                                      </p:cBhvr>
                                      <p:to>
                                        <p:strVal val="visible"/>
                                      </p:to>
                                    </p:set>
                                    <p:animEffect transition="in" filter="fade">
                                      <p:cBhvr>
                                        <p:cTn id="26" dur="500"/>
                                        <p:tgtEl>
                                          <p:spTgt spid="129">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0">
                                            <p:txEl>
                                              <p:pRg st="1" end="1"/>
                                            </p:txEl>
                                          </p:spTgt>
                                        </p:tgtEl>
                                        <p:attrNameLst>
                                          <p:attrName>style.visibility</p:attrName>
                                        </p:attrNameLst>
                                      </p:cBhvr>
                                      <p:to>
                                        <p:strVal val="visible"/>
                                      </p:to>
                                    </p:set>
                                    <p:animEffect transition="in" filter="fade">
                                      <p:cBhvr>
                                        <p:cTn id="29" dur="500"/>
                                        <p:tgtEl>
                                          <p:spTgt spid="1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30"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921600" y="837500"/>
            <a:ext cx="10348800" cy="658000"/>
          </a:xfrm>
          <a:prstGeom prst="rect">
            <a:avLst/>
          </a:prstGeom>
        </p:spPr>
        <p:txBody>
          <a:bodyPr spcFirstLastPara="1" wrap="square" lIns="121900" tIns="121900" rIns="121900" bIns="121900" anchor="b" anchorCtr="0">
            <a:noAutofit/>
          </a:bodyPr>
          <a:lstStyle/>
          <a:p>
            <a:pPr algn="r"/>
            <a:r>
              <a:rPr lang="en" sz="4000">
                <a:latin typeface="Bahnschrift" panose="020B0502040204020203" pitchFamily="34" charset="0"/>
              </a:rPr>
              <a:t>Quản lý cơ sở dữ liệu</a:t>
            </a:r>
            <a:endParaRPr sz="4000">
              <a:latin typeface="Bahnschrift" panose="020B0502040204020203" pitchFamily="34" charset="0"/>
            </a:endParaRPr>
          </a:p>
        </p:txBody>
      </p:sp>
      <p:sp>
        <p:nvSpPr>
          <p:cNvPr id="68" name="Google Shape;68;p12"/>
          <p:cNvSpPr txBox="1"/>
          <p:nvPr/>
        </p:nvSpPr>
        <p:spPr>
          <a:xfrm>
            <a:off x="921600" y="2432390"/>
            <a:ext cx="4892400" cy="2972400"/>
          </a:xfrm>
          <a:prstGeom prst="rect">
            <a:avLst/>
          </a:prstGeom>
          <a:noFill/>
          <a:ln>
            <a:noFill/>
          </a:ln>
        </p:spPr>
        <p:txBody>
          <a:bodyPr spcFirstLastPara="1" wrap="square" lIns="121900" tIns="121900" rIns="121900" bIns="121900" anchor="t" anchorCtr="0">
            <a:noAutofit/>
          </a:bodyPr>
          <a:lstStyle/>
          <a:p>
            <a:pPr>
              <a:spcBef>
                <a:spcPts val="800"/>
              </a:spcBef>
            </a:pPr>
            <a:r>
              <a:rPr lang="en-US" sz="1600" b="1">
                <a:solidFill>
                  <a:schemeClr val="accent1"/>
                </a:solidFill>
                <a:latin typeface="Bahnschrift" panose="020B0502040204020203" pitchFamily="34" charset="0"/>
                <a:ea typeface="Montserrat"/>
                <a:cs typeface="Montserrat"/>
                <a:sym typeface="Montserrat"/>
              </a:rPr>
              <a:t>MYSQL</a:t>
            </a:r>
            <a:endParaRPr lang="vi-VN" sz="1600">
              <a:solidFill>
                <a:schemeClr val="accent1"/>
              </a:solidFill>
              <a:latin typeface="Bahnschrift" panose="020B0502040204020203" pitchFamily="34" charset="0"/>
              <a:ea typeface="Montserrat"/>
              <a:cs typeface="Montserrat"/>
              <a:sym typeface="Montserrat"/>
            </a:endParaRPr>
          </a:p>
          <a:p>
            <a:pPr>
              <a:spcBef>
                <a:spcPts val="800"/>
              </a:spcBef>
            </a:pPr>
            <a:r>
              <a:rPr lang="en-US" sz="1600">
                <a:latin typeface="Bahnschrift" panose="020B0502040204020203" pitchFamily="34" charset="0"/>
              </a:rPr>
              <a:t>Hệ thống quản trị cơ sở dữ liệu mã nguồn mở hoạt động theo mô hình client – sever.</a:t>
            </a:r>
          </a:p>
          <a:p>
            <a:pPr>
              <a:spcBef>
                <a:spcPts val="800"/>
              </a:spcBef>
              <a:buClr>
                <a:schemeClr val="dk1"/>
              </a:buClr>
              <a:buSzPts val="1100"/>
            </a:pPr>
            <a:r>
              <a:rPr lang="vi-VN" sz="1600">
                <a:latin typeface="Bahnschrift" panose="020B0502040204020203" pitchFamily="34" charset="0"/>
              </a:rPr>
              <a:t>MySQL được tích hợp</a:t>
            </a:r>
            <a:r>
              <a:rPr lang="en-US" sz="1600">
                <a:latin typeface="Bahnschrift" panose="020B0502040204020203" pitchFamily="34" charset="0"/>
              </a:rPr>
              <a:t> </a:t>
            </a:r>
            <a:r>
              <a:rPr lang="vi-VN" sz="1600">
                <a:latin typeface="Bahnschrift" panose="020B0502040204020203" pitchFamily="34" charset="0"/>
              </a:rPr>
              <a:t>apache, PHP. MySQL quản lý dữ liệu thông qua các cơ sở dữ liệu. Mỗi cơ sở dữ liệu có thể có nhiều bảng quan hệ chứa dữ liệu. MySQL cũng có cùng một cách truy xuất và mã lệnh tương tự với ngôn ngữ SQL.</a:t>
            </a:r>
            <a:endParaRPr sz="1600">
              <a:solidFill>
                <a:srgbClr val="454F5B"/>
              </a:solidFill>
              <a:latin typeface="Bahnschrift" panose="020B0502040204020203" pitchFamily="34" charset="0"/>
              <a:ea typeface="Montserrat"/>
              <a:cs typeface="Montserrat"/>
              <a:sym typeface="Montserrat"/>
            </a:endParaRPr>
          </a:p>
          <a:p>
            <a:pPr>
              <a:spcBef>
                <a:spcPts val="800"/>
              </a:spcBef>
            </a:pPr>
            <a:endParaRPr sz="1600">
              <a:solidFill>
                <a:srgbClr val="454F5B"/>
              </a:solidFill>
              <a:latin typeface="Bahnschrift" panose="020B0502040204020203" pitchFamily="34" charset="0"/>
              <a:ea typeface="Montserrat"/>
              <a:cs typeface="Montserrat"/>
              <a:sym typeface="Montserrat"/>
            </a:endParaRPr>
          </a:p>
        </p:txBody>
      </p:sp>
      <p:sp>
        <p:nvSpPr>
          <p:cNvPr id="69" name="Google Shape;69;p12"/>
          <p:cNvSpPr txBox="1"/>
          <p:nvPr/>
        </p:nvSpPr>
        <p:spPr>
          <a:xfrm>
            <a:off x="6486231" y="2432390"/>
            <a:ext cx="5106000" cy="1996515"/>
          </a:xfrm>
          <a:prstGeom prst="rect">
            <a:avLst/>
          </a:prstGeom>
          <a:noFill/>
          <a:ln>
            <a:noFill/>
          </a:ln>
        </p:spPr>
        <p:txBody>
          <a:bodyPr spcFirstLastPara="1" wrap="square" lIns="121900" tIns="121900" rIns="121900" bIns="121900" anchor="t" anchorCtr="0">
            <a:noAutofit/>
          </a:bodyPr>
          <a:lstStyle/>
          <a:p>
            <a:pPr>
              <a:spcBef>
                <a:spcPts val="800"/>
              </a:spcBef>
            </a:pPr>
            <a:r>
              <a:rPr lang="en-US" sz="1600" b="1">
                <a:solidFill>
                  <a:schemeClr val="accent1"/>
                </a:solidFill>
                <a:latin typeface="Bahnschrift" panose="020B0502040204020203" pitchFamily="34" charset="0"/>
                <a:ea typeface="Montserrat"/>
                <a:cs typeface="Montserrat"/>
                <a:sym typeface="Montserrat"/>
              </a:rPr>
              <a:t>PHPMYADMIN</a:t>
            </a:r>
            <a:endParaRPr sz="1600">
              <a:solidFill>
                <a:schemeClr val="accent1"/>
              </a:solidFill>
              <a:latin typeface="Bahnschrift" panose="020B0502040204020203" pitchFamily="34" charset="0"/>
              <a:ea typeface="Montserrat"/>
              <a:cs typeface="Montserrat"/>
              <a:sym typeface="Montserrat"/>
            </a:endParaRPr>
          </a:p>
          <a:p>
            <a:pPr>
              <a:spcBef>
                <a:spcPts val="800"/>
              </a:spcBef>
            </a:pPr>
            <a:r>
              <a:rPr lang="vi-VN" sz="1600">
                <a:latin typeface="Bahnschrift" panose="020B0502040204020203" pitchFamily="34" charset="0"/>
              </a:rPr>
              <a:t>phpMyAdmin là một công cụ nguồn mở miễn phí được viết bằng ngôn ngữ lập trình PHP để xử lý các tác vụ quản trị của MySQL thông qua một trình duyệt web</a:t>
            </a:r>
            <a:endParaRPr sz="1600">
              <a:solidFill>
                <a:srgbClr val="454F5B"/>
              </a:solidFill>
              <a:latin typeface="Bahnschrift" panose="020B0502040204020203" pitchFamily="34" charset="0"/>
              <a:ea typeface="Montserrat"/>
              <a:cs typeface="Montserrat"/>
              <a:sym typeface="Montserrat"/>
            </a:endParaRPr>
          </a:p>
        </p:txBody>
      </p:sp>
      <p:grpSp>
        <p:nvGrpSpPr>
          <p:cNvPr id="11" name="Google Shape;734;p46">
            <a:extLst>
              <a:ext uri="{FF2B5EF4-FFF2-40B4-BE49-F238E27FC236}">
                <a16:creationId xmlns:a16="http://schemas.microsoft.com/office/drawing/2014/main" id="{93637BC2-08C6-429F-AAF2-4E5CA977C4AB}"/>
              </a:ext>
            </a:extLst>
          </p:cNvPr>
          <p:cNvGrpSpPr/>
          <p:nvPr/>
        </p:nvGrpSpPr>
        <p:grpSpPr>
          <a:xfrm>
            <a:off x="5814000" y="837500"/>
            <a:ext cx="367547" cy="437980"/>
            <a:chOff x="1246775" y="910975"/>
            <a:chExt cx="439650" cy="523900"/>
          </a:xfrm>
        </p:grpSpPr>
        <p:sp>
          <p:nvSpPr>
            <p:cNvPr id="12" name="Google Shape;735;p46">
              <a:extLst>
                <a:ext uri="{FF2B5EF4-FFF2-40B4-BE49-F238E27FC236}">
                  <a16:creationId xmlns:a16="http://schemas.microsoft.com/office/drawing/2014/main" id="{D7FE5067-B550-4727-8D80-7F867B1A64FE}"/>
                </a:ext>
              </a:extLst>
            </p:cNvPr>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736;p46">
              <a:extLst>
                <a:ext uri="{FF2B5EF4-FFF2-40B4-BE49-F238E27FC236}">
                  <a16:creationId xmlns:a16="http://schemas.microsoft.com/office/drawing/2014/main" id="{0B77C39A-8106-439A-B758-FAA29959A611}"/>
                </a:ext>
              </a:extLst>
            </p:cNvPr>
            <p:cNvSpPr/>
            <p:nvPr/>
          </p:nvSpPr>
          <p:spPr>
            <a:xfrm>
              <a:off x="1307825" y="910975"/>
              <a:ext cx="378600" cy="464049"/>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737;p46">
              <a:extLst>
                <a:ext uri="{FF2B5EF4-FFF2-40B4-BE49-F238E27FC236}">
                  <a16:creationId xmlns:a16="http://schemas.microsoft.com/office/drawing/2014/main" id="{B7A13CF4-7657-425B-81E3-E2D6D57DE690}"/>
                </a:ext>
              </a:extLst>
            </p:cNvPr>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2050" name="Picture 2" descr="Free Mysql Flat Icon - Available in SVG, PNG, EPS, AI &amp;amp; Icon fonts">
            <a:extLst>
              <a:ext uri="{FF2B5EF4-FFF2-40B4-BE49-F238E27FC236}">
                <a16:creationId xmlns:a16="http://schemas.microsoft.com/office/drawing/2014/main" id="{03F24D9B-F75A-4984-9667-FC5436429B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82" b="24502"/>
          <a:stretch/>
        </p:blipFill>
        <p:spPr bwMode="auto">
          <a:xfrm>
            <a:off x="1076959" y="415419"/>
            <a:ext cx="1912173" cy="9850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pMyAdmin PNG Transparent Images | PNG All">
            <a:extLst>
              <a:ext uri="{FF2B5EF4-FFF2-40B4-BE49-F238E27FC236}">
                <a16:creationId xmlns:a16="http://schemas.microsoft.com/office/drawing/2014/main" id="{5D1D7CDB-8454-497B-B1EB-CDB97B099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5406" y="4596036"/>
            <a:ext cx="3134994" cy="16458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anim calcmode="lin" valueType="num">
                                      <p:cBhvr>
                                        <p:cTn id="21" dur="500" fill="hold"/>
                                        <p:tgtEl>
                                          <p:spTgt spid="68"/>
                                        </p:tgtEl>
                                        <p:attrNameLst>
                                          <p:attrName>ppt_x</p:attrName>
                                        </p:attrNameLst>
                                      </p:cBhvr>
                                      <p:tavLst>
                                        <p:tav tm="0">
                                          <p:val>
                                            <p:strVal val="#ppt_x"/>
                                          </p:val>
                                        </p:tav>
                                        <p:tav tm="100000">
                                          <p:val>
                                            <p:strVal val="#ppt_x"/>
                                          </p:val>
                                        </p:tav>
                                      </p:tavLst>
                                    </p:anim>
                                    <p:anim calcmode="lin" valueType="num">
                                      <p:cBhvr>
                                        <p:cTn id="22" dur="500" fill="hold"/>
                                        <p:tgtEl>
                                          <p:spTgt spid="68"/>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4" presetClass="entr" presetSubtype="1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randombar(horizontal)">
                                      <p:cBhvr>
                                        <p:cTn id="2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Shape 1425"/>
        <p:cNvGrpSpPr/>
        <p:nvPr/>
      </p:nvGrpSpPr>
      <p:grpSpPr>
        <a:xfrm>
          <a:off x="0" y="0"/>
          <a:ext cx="0" cy="0"/>
          <a:chOff x="0" y="0"/>
          <a:chExt cx="0" cy="0"/>
        </a:xfrm>
      </p:grpSpPr>
      <p:pic>
        <p:nvPicPr>
          <p:cNvPr id="1026" name="Picture 2" descr="Visual Studio Code-icon | Brands VA - VZ">
            <a:extLst>
              <a:ext uri="{FF2B5EF4-FFF2-40B4-BE49-F238E27FC236}">
                <a16:creationId xmlns:a16="http://schemas.microsoft.com/office/drawing/2014/main" id="{ECB1CD61-6935-45A2-9C3D-2E30F28E3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709" y="4370523"/>
            <a:ext cx="1701488" cy="1701488"/>
          </a:xfrm>
          <a:prstGeom prst="rect">
            <a:avLst/>
          </a:prstGeom>
          <a:noFill/>
          <a:extLst>
            <a:ext uri="{909E8E84-426E-40DD-AFC4-6F175D3DCCD1}">
              <a14:hiddenFill xmlns:a14="http://schemas.microsoft.com/office/drawing/2010/main">
                <a:solidFill>
                  <a:srgbClr val="FFFFFF"/>
                </a:solidFill>
              </a14:hiddenFill>
            </a:ext>
          </a:extLst>
        </p:spPr>
      </p:pic>
      <p:sp>
        <p:nvSpPr>
          <p:cNvPr id="1427" name="Google Shape;1427;p49"/>
          <p:cNvSpPr txBox="1"/>
          <p:nvPr/>
        </p:nvSpPr>
        <p:spPr>
          <a:xfrm>
            <a:off x="1484960" y="2732640"/>
            <a:ext cx="9242400" cy="356400"/>
          </a:xfrm>
          <a:prstGeom prst="rect">
            <a:avLst/>
          </a:prstGeom>
          <a:noFill/>
          <a:ln>
            <a:noFill/>
          </a:ln>
        </p:spPr>
        <p:txBody>
          <a:bodyPr spcFirstLastPara="1" wrap="square" lIns="0" tIns="0" rIns="0" bIns="0" anchor="t" anchorCtr="0">
            <a:noAutofit/>
          </a:bodyPr>
          <a:lstStyle/>
          <a:p>
            <a:pPr algn="ctr" defTabSz="1219170">
              <a:buClr>
                <a:srgbClr val="000000"/>
              </a:buClr>
            </a:pPr>
            <a:r>
              <a:rPr lang="en" sz="2400" b="1" kern="0">
                <a:solidFill>
                  <a:srgbClr val="434343"/>
                </a:solidFill>
                <a:latin typeface="Bahnschrift" panose="020B0502040204020203" pitchFamily="34" charset="0"/>
                <a:ea typeface="Montserrat"/>
                <a:cs typeface="Montserrat"/>
                <a:sym typeface="Montserrat"/>
              </a:rPr>
              <a:t>Cùng sự kết hợp của một số công cụ hỗ trợ </a:t>
            </a:r>
            <a:endParaRPr sz="2400" b="1" kern="0">
              <a:solidFill>
                <a:srgbClr val="434343"/>
              </a:solidFill>
              <a:latin typeface="Bahnschrift" panose="020B0502040204020203" pitchFamily="34" charset="0"/>
              <a:ea typeface="Montserrat"/>
              <a:cs typeface="Montserrat"/>
              <a:sym typeface="Montserrat"/>
            </a:endParaRPr>
          </a:p>
        </p:txBody>
      </p:sp>
      <p:grpSp>
        <p:nvGrpSpPr>
          <p:cNvPr id="1428" name="Google Shape;1428;p49"/>
          <p:cNvGrpSpPr/>
          <p:nvPr/>
        </p:nvGrpSpPr>
        <p:grpSpPr>
          <a:xfrm>
            <a:off x="930926" y="4331832"/>
            <a:ext cx="10350468" cy="280818"/>
            <a:chOff x="801125" y="3469450"/>
            <a:chExt cx="7762851" cy="129878"/>
          </a:xfrm>
        </p:grpSpPr>
        <p:sp>
          <p:nvSpPr>
            <p:cNvPr id="1430" name="Google Shape;1430;p49"/>
            <p:cNvSpPr txBox="1"/>
            <p:nvPr/>
          </p:nvSpPr>
          <p:spPr>
            <a:xfrm>
              <a:off x="4845759" y="3469450"/>
              <a:ext cx="1695900" cy="129878"/>
            </a:xfrm>
            <a:prstGeom prst="rect">
              <a:avLst/>
            </a:prstGeom>
            <a:noFill/>
            <a:ln>
              <a:noFill/>
            </a:ln>
          </p:spPr>
          <p:txBody>
            <a:bodyPr spcFirstLastPara="1" wrap="square" lIns="0" tIns="0" rIns="0" bIns="0" anchor="t" anchorCtr="0">
              <a:noAutofit/>
            </a:bodyPr>
            <a:lstStyle/>
            <a:p>
              <a:pPr algn="ctr" defTabSz="1219170">
                <a:buClr>
                  <a:srgbClr val="000000"/>
                </a:buClr>
              </a:pPr>
              <a:r>
                <a:rPr lang="en" sz="1600" kern="0">
                  <a:solidFill>
                    <a:srgbClr val="434343"/>
                  </a:solidFill>
                  <a:latin typeface="Bahnschrift" panose="020B0502040204020203" pitchFamily="34" charset="0"/>
                  <a:ea typeface="Montserrat"/>
                  <a:cs typeface="Montserrat"/>
                  <a:sym typeface="Montserrat"/>
                </a:rPr>
                <a:t>Google Chrome</a:t>
              </a:r>
              <a:endParaRPr sz="1600" kern="0">
                <a:solidFill>
                  <a:srgbClr val="434343"/>
                </a:solidFill>
                <a:latin typeface="Bahnschrift" panose="020B0502040204020203" pitchFamily="34" charset="0"/>
                <a:ea typeface="Montserrat"/>
                <a:cs typeface="Montserrat"/>
                <a:sym typeface="Montserrat"/>
              </a:endParaRPr>
            </a:p>
          </p:txBody>
        </p:sp>
        <p:sp>
          <p:nvSpPr>
            <p:cNvPr id="1436" name="Google Shape;1436;p49"/>
            <p:cNvSpPr txBox="1"/>
            <p:nvPr/>
          </p:nvSpPr>
          <p:spPr>
            <a:xfrm>
              <a:off x="6868076" y="3469450"/>
              <a:ext cx="1695900" cy="129878"/>
            </a:xfrm>
            <a:prstGeom prst="rect">
              <a:avLst/>
            </a:prstGeom>
            <a:noFill/>
            <a:ln>
              <a:noFill/>
            </a:ln>
          </p:spPr>
          <p:txBody>
            <a:bodyPr spcFirstLastPara="1" wrap="square" lIns="0" tIns="0" rIns="0" bIns="0" anchor="t" anchorCtr="0">
              <a:noAutofit/>
            </a:bodyPr>
            <a:lstStyle/>
            <a:p>
              <a:pPr algn="ctr" defTabSz="1219170">
                <a:buClr>
                  <a:srgbClr val="000000"/>
                </a:buClr>
              </a:pPr>
              <a:r>
                <a:rPr lang="en" sz="1600" kern="0">
                  <a:solidFill>
                    <a:srgbClr val="434343"/>
                  </a:solidFill>
                  <a:latin typeface="Bahnschrift" panose="020B0502040204020203" pitchFamily="34" charset="0"/>
                  <a:ea typeface="Montserrat"/>
                  <a:cs typeface="Montserrat"/>
                  <a:sym typeface="Montserrat"/>
                </a:rPr>
                <a:t>Github</a:t>
              </a:r>
              <a:endParaRPr sz="1600" kern="0">
                <a:solidFill>
                  <a:srgbClr val="434343"/>
                </a:solidFill>
                <a:latin typeface="Bahnschrift" panose="020B0502040204020203" pitchFamily="34" charset="0"/>
                <a:ea typeface="Montserrat"/>
                <a:cs typeface="Montserrat"/>
                <a:sym typeface="Montserrat"/>
              </a:endParaRPr>
            </a:p>
          </p:txBody>
        </p:sp>
        <p:sp>
          <p:nvSpPr>
            <p:cNvPr id="1439" name="Google Shape;1439;p49"/>
            <p:cNvSpPr txBox="1"/>
            <p:nvPr/>
          </p:nvSpPr>
          <p:spPr>
            <a:xfrm>
              <a:off x="801125" y="3480158"/>
              <a:ext cx="1695900" cy="119170"/>
            </a:xfrm>
            <a:prstGeom prst="rect">
              <a:avLst/>
            </a:prstGeom>
            <a:noFill/>
            <a:ln>
              <a:noFill/>
            </a:ln>
          </p:spPr>
          <p:txBody>
            <a:bodyPr spcFirstLastPara="1" wrap="square" lIns="0" tIns="0" rIns="0" bIns="0" anchor="t" anchorCtr="0">
              <a:noAutofit/>
            </a:bodyPr>
            <a:lstStyle/>
            <a:p>
              <a:pPr algn="ctr" defTabSz="1219170">
                <a:buClr>
                  <a:srgbClr val="000000"/>
                </a:buClr>
              </a:pPr>
              <a:r>
                <a:rPr lang="en" sz="1600" kern="0">
                  <a:solidFill>
                    <a:srgbClr val="434343"/>
                  </a:solidFill>
                  <a:latin typeface="Bahnschrift" panose="020B0502040204020203" pitchFamily="34" charset="0"/>
                  <a:ea typeface="Montserrat"/>
                  <a:cs typeface="Montserrat"/>
                  <a:sym typeface="Montserrat"/>
                </a:rPr>
                <a:t>XAMPP</a:t>
              </a:r>
              <a:endParaRPr sz="1600" kern="0">
                <a:solidFill>
                  <a:srgbClr val="434343"/>
                </a:solidFill>
                <a:latin typeface="Bahnschrift" panose="020B0502040204020203" pitchFamily="34" charset="0"/>
                <a:ea typeface="Montserrat"/>
                <a:cs typeface="Montserrat"/>
                <a:sym typeface="Montserrat"/>
              </a:endParaRPr>
            </a:p>
          </p:txBody>
        </p:sp>
        <p:sp>
          <p:nvSpPr>
            <p:cNvPr id="1433" name="Google Shape;1433;p49"/>
            <p:cNvSpPr txBox="1"/>
            <p:nvPr/>
          </p:nvSpPr>
          <p:spPr>
            <a:xfrm>
              <a:off x="2823441" y="3478326"/>
              <a:ext cx="1695900" cy="121002"/>
            </a:xfrm>
            <a:prstGeom prst="rect">
              <a:avLst/>
            </a:prstGeom>
            <a:noFill/>
            <a:ln>
              <a:noFill/>
            </a:ln>
          </p:spPr>
          <p:txBody>
            <a:bodyPr spcFirstLastPara="1" wrap="square" lIns="0" tIns="0" rIns="0" bIns="0" anchor="t" anchorCtr="0">
              <a:noAutofit/>
            </a:bodyPr>
            <a:lstStyle/>
            <a:p>
              <a:pPr algn="ctr" defTabSz="1219170">
                <a:buClr>
                  <a:srgbClr val="000000"/>
                </a:buClr>
              </a:pPr>
              <a:r>
                <a:rPr lang="en-US" sz="1600" kern="0">
                  <a:solidFill>
                    <a:srgbClr val="434343"/>
                  </a:solidFill>
                  <a:latin typeface="Bahnschrift" panose="020B0502040204020203" pitchFamily="34" charset="0"/>
                  <a:ea typeface="Montserrat"/>
                  <a:cs typeface="Montserrat"/>
                  <a:sym typeface="Montserrat"/>
                </a:rPr>
                <a:t>Visual Studio Code</a:t>
              </a:r>
              <a:endParaRPr sz="1600" kern="0">
                <a:solidFill>
                  <a:srgbClr val="434343"/>
                </a:solidFill>
                <a:latin typeface="Bahnschrift" panose="020B0502040204020203" pitchFamily="34" charset="0"/>
                <a:ea typeface="Montserrat"/>
                <a:cs typeface="Montserrat"/>
                <a:sym typeface="Montserrat"/>
              </a:endParaRPr>
            </a:p>
          </p:txBody>
        </p:sp>
      </p:grpSp>
      <p:grpSp>
        <p:nvGrpSpPr>
          <p:cNvPr id="17" name="Google Shape;919;p46">
            <a:extLst>
              <a:ext uri="{FF2B5EF4-FFF2-40B4-BE49-F238E27FC236}">
                <a16:creationId xmlns:a16="http://schemas.microsoft.com/office/drawing/2014/main" id="{7F00F9E5-6278-45BF-9FF4-953E86963032}"/>
              </a:ext>
            </a:extLst>
          </p:cNvPr>
          <p:cNvGrpSpPr/>
          <p:nvPr/>
        </p:nvGrpSpPr>
        <p:grpSpPr>
          <a:xfrm>
            <a:off x="5650511" y="955945"/>
            <a:ext cx="1346522" cy="1383730"/>
            <a:chOff x="2605300" y="5003050"/>
            <a:chExt cx="418900" cy="430475"/>
          </a:xfrm>
        </p:grpSpPr>
        <p:sp>
          <p:nvSpPr>
            <p:cNvPr id="18" name="Google Shape;920;p46">
              <a:extLst>
                <a:ext uri="{FF2B5EF4-FFF2-40B4-BE49-F238E27FC236}">
                  <a16:creationId xmlns:a16="http://schemas.microsoft.com/office/drawing/2014/main" id="{6096018A-8BD3-47DA-B692-4CE7EA681454}"/>
                </a:ext>
              </a:extLst>
            </p:cNvPr>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Bahnschrift" panose="020B0502040204020203" pitchFamily="34" charset="0"/>
              </a:endParaRPr>
            </a:p>
          </p:txBody>
        </p:sp>
        <p:sp>
          <p:nvSpPr>
            <p:cNvPr id="19" name="Google Shape;921;p46">
              <a:extLst>
                <a:ext uri="{FF2B5EF4-FFF2-40B4-BE49-F238E27FC236}">
                  <a16:creationId xmlns:a16="http://schemas.microsoft.com/office/drawing/2014/main" id="{ADA65A6E-A239-4FB9-80BE-0B45852BBD61}"/>
                </a:ext>
              </a:extLst>
            </p:cNvPr>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Bahnschrift" panose="020B0502040204020203" pitchFamily="34" charset="0"/>
              </a:endParaRPr>
            </a:p>
          </p:txBody>
        </p:sp>
        <p:sp>
          <p:nvSpPr>
            <p:cNvPr id="20" name="Google Shape;922;p46">
              <a:extLst>
                <a:ext uri="{FF2B5EF4-FFF2-40B4-BE49-F238E27FC236}">
                  <a16:creationId xmlns:a16="http://schemas.microsoft.com/office/drawing/2014/main" id="{4D4D6B79-BD40-4BBB-B85F-46A435FBFE2B}"/>
                </a:ext>
              </a:extLst>
            </p:cNvPr>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Bahnschrift" panose="020B0502040204020203" pitchFamily="34" charset="0"/>
              </a:endParaRPr>
            </a:p>
          </p:txBody>
        </p:sp>
      </p:grpSp>
      <p:pic>
        <p:nvPicPr>
          <p:cNvPr id="1032" name="Picture 8" descr="Xampp icon - Simple Icons">
            <a:extLst>
              <a:ext uri="{FF2B5EF4-FFF2-40B4-BE49-F238E27FC236}">
                <a16:creationId xmlns:a16="http://schemas.microsoft.com/office/drawing/2014/main" id="{100D9C79-941C-40B1-A585-70BF7E234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475" y="4770216"/>
            <a:ext cx="709716" cy="7097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Chrome Logo transparent PNG - StickPNG">
            <a:extLst>
              <a:ext uri="{FF2B5EF4-FFF2-40B4-BE49-F238E27FC236}">
                <a16:creationId xmlns:a16="http://schemas.microsoft.com/office/drawing/2014/main" id="{896C5EC0-0379-4705-A714-06D849181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787" y="4508930"/>
            <a:ext cx="1995167" cy="14246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4D870B6-893F-4182-9E95-8DD38751F2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3063" y="4770216"/>
            <a:ext cx="695462" cy="695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27"/>
                                        </p:tgtEl>
                                        <p:attrNameLst>
                                          <p:attrName>style.visibility</p:attrName>
                                        </p:attrNameLst>
                                      </p:cBhvr>
                                      <p:to>
                                        <p:strVal val="visible"/>
                                      </p:to>
                                    </p:set>
                                    <p:animEffect transition="in" filter="fade">
                                      <p:cBhvr>
                                        <p:cTn id="12" dur="500"/>
                                        <p:tgtEl>
                                          <p:spTgt spid="142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428"/>
                                        </p:tgtEl>
                                        <p:attrNameLst>
                                          <p:attrName>style.visibility</p:attrName>
                                        </p:attrNameLst>
                                      </p:cBhvr>
                                      <p:to>
                                        <p:strVal val="visible"/>
                                      </p:to>
                                    </p:set>
                                    <p:animEffect transition="in" filter="wipe(down)">
                                      <p:cBhvr>
                                        <p:cTn id="16" dur="500"/>
                                        <p:tgtEl>
                                          <p:spTgt spid="1428"/>
                                        </p:tgtEl>
                                      </p:cBhvr>
                                    </p:animEffect>
                                  </p:childTnLst>
                                </p:cTn>
                              </p:par>
                              <p:par>
                                <p:cTn id="17" presetID="53" presetClass="entr" presetSubtype="16"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 calcmode="lin" valueType="num">
                                      <p:cBhvr>
                                        <p:cTn id="19" dur="500" fill="hold"/>
                                        <p:tgtEl>
                                          <p:spTgt spid="1032"/>
                                        </p:tgtEl>
                                        <p:attrNameLst>
                                          <p:attrName>ppt_w</p:attrName>
                                        </p:attrNameLst>
                                      </p:cBhvr>
                                      <p:tavLst>
                                        <p:tav tm="0">
                                          <p:val>
                                            <p:fltVal val="0"/>
                                          </p:val>
                                        </p:tav>
                                        <p:tav tm="100000">
                                          <p:val>
                                            <p:strVal val="#ppt_w"/>
                                          </p:val>
                                        </p:tav>
                                      </p:tavLst>
                                    </p:anim>
                                    <p:anim calcmode="lin" valueType="num">
                                      <p:cBhvr>
                                        <p:cTn id="20" dur="500" fill="hold"/>
                                        <p:tgtEl>
                                          <p:spTgt spid="1032"/>
                                        </p:tgtEl>
                                        <p:attrNameLst>
                                          <p:attrName>ppt_h</p:attrName>
                                        </p:attrNameLst>
                                      </p:cBhvr>
                                      <p:tavLst>
                                        <p:tav tm="0">
                                          <p:val>
                                            <p:fltVal val="0"/>
                                          </p:val>
                                        </p:tav>
                                        <p:tav tm="100000">
                                          <p:val>
                                            <p:strVal val="#ppt_h"/>
                                          </p:val>
                                        </p:tav>
                                      </p:tavLst>
                                    </p:anim>
                                    <p:animEffect transition="in" filter="fade">
                                      <p:cBhvr>
                                        <p:cTn id="21" dur="500"/>
                                        <p:tgtEl>
                                          <p:spTgt spid="1032"/>
                                        </p:tgtEl>
                                      </p:cBhvr>
                                    </p:animEffect>
                                  </p:childTnLst>
                                </p:cTn>
                              </p:par>
                              <p:par>
                                <p:cTn id="22" presetID="53" presetClass="entr" presetSubtype="16"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par>
                                <p:cTn id="27" presetID="53" presetClass="entr" presetSubtype="16" fill="hold" nodeType="withEffect">
                                  <p:stCondLst>
                                    <p:cond delay="0"/>
                                  </p:stCondLst>
                                  <p:childTnLst>
                                    <p:set>
                                      <p:cBhvr>
                                        <p:cTn id="28" dur="1" fill="hold">
                                          <p:stCondLst>
                                            <p:cond delay="0"/>
                                          </p:stCondLst>
                                        </p:cTn>
                                        <p:tgtEl>
                                          <p:spTgt spid="1034"/>
                                        </p:tgtEl>
                                        <p:attrNameLst>
                                          <p:attrName>style.visibility</p:attrName>
                                        </p:attrNameLst>
                                      </p:cBhvr>
                                      <p:to>
                                        <p:strVal val="visible"/>
                                      </p:to>
                                    </p:set>
                                    <p:anim calcmode="lin" valueType="num">
                                      <p:cBhvr>
                                        <p:cTn id="29" dur="500" fill="hold"/>
                                        <p:tgtEl>
                                          <p:spTgt spid="1034"/>
                                        </p:tgtEl>
                                        <p:attrNameLst>
                                          <p:attrName>ppt_w</p:attrName>
                                        </p:attrNameLst>
                                      </p:cBhvr>
                                      <p:tavLst>
                                        <p:tav tm="0">
                                          <p:val>
                                            <p:fltVal val="0"/>
                                          </p:val>
                                        </p:tav>
                                        <p:tav tm="100000">
                                          <p:val>
                                            <p:strVal val="#ppt_w"/>
                                          </p:val>
                                        </p:tav>
                                      </p:tavLst>
                                    </p:anim>
                                    <p:anim calcmode="lin" valueType="num">
                                      <p:cBhvr>
                                        <p:cTn id="30" dur="500" fill="hold"/>
                                        <p:tgtEl>
                                          <p:spTgt spid="1034"/>
                                        </p:tgtEl>
                                        <p:attrNameLst>
                                          <p:attrName>ppt_h</p:attrName>
                                        </p:attrNameLst>
                                      </p:cBhvr>
                                      <p:tavLst>
                                        <p:tav tm="0">
                                          <p:val>
                                            <p:fltVal val="0"/>
                                          </p:val>
                                        </p:tav>
                                        <p:tav tm="100000">
                                          <p:val>
                                            <p:strVal val="#ppt_h"/>
                                          </p:val>
                                        </p:tav>
                                      </p:tavLst>
                                    </p:anim>
                                    <p:animEffect transition="in" filter="fade">
                                      <p:cBhvr>
                                        <p:cTn id="31" dur="500"/>
                                        <p:tgtEl>
                                          <p:spTgt spid="1034"/>
                                        </p:tgtEl>
                                      </p:cBhvr>
                                    </p:animEffect>
                                  </p:childTnLst>
                                </p:cTn>
                              </p:par>
                              <p:par>
                                <p:cTn id="32" presetID="53" presetClass="entr" presetSubtype="16" fill="hold" nodeType="withEffect">
                                  <p:stCondLst>
                                    <p:cond delay="0"/>
                                  </p:stCondLst>
                                  <p:childTnLst>
                                    <p:set>
                                      <p:cBhvr>
                                        <p:cTn id="33" dur="1" fill="hold">
                                          <p:stCondLst>
                                            <p:cond delay="0"/>
                                          </p:stCondLst>
                                        </p:cTn>
                                        <p:tgtEl>
                                          <p:spTgt spid="1038"/>
                                        </p:tgtEl>
                                        <p:attrNameLst>
                                          <p:attrName>style.visibility</p:attrName>
                                        </p:attrNameLst>
                                      </p:cBhvr>
                                      <p:to>
                                        <p:strVal val="visible"/>
                                      </p:to>
                                    </p:set>
                                    <p:anim calcmode="lin" valueType="num">
                                      <p:cBhvr>
                                        <p:cTn id="34" dur="500" fill="hold"/>
                                        <p:tgtEl>
                                          <p:spTgt spid="1038"/>
                                        </p:tgtEl>
                                        <p:attrNameLst>
                                          <p:attrName>ppt_w</p:attrName>
                                        </p:attrNameLst>
                                      </p:cBhvr>
                                      <p:tavLst>
                                        <p:tav tm="0">
                                          <p:val>
                                            <p:fltVal val="0"/>
                                          </p:val>
                                        </p:tav>
                                        <p:tav tm="100000">
                                          <p:val>
                                            <p:strVal val="#ppt_w"/>
                                          </p:val>
                                        </p:tav>
                                      </p:tavLst>
                                    </p:anim>
                                    <p:anim calcmode="lin" valueType="num">
                                      <p:cBhvr>
                                        <p:cTn id="35" dur="500" fill="hold"/>
                                        <p:tgtEl>
                                          <p:spTgt spid="1038"/>
                                        </p:tgtEl>
                                        <p:attrNameLst>
                                          <p:attrName>ppt_h</p:attrName>
                                        </p:attrNameLst>
                                      </p:cBhvr>
                                      <p:tavLst>
                                        <p:tav tm="0">
                                          <p:val>
                                            <p:fltVal val="0"/>
                                          </p:val>
                                        </p:tav>
                                        <p:tav tm="100000">
                                          <p:val>
                                            <p:strVal val="#ppt_h"/>
                                          </p:val>
                                        </p:tav>
                                      </p:tavLst>
                                    </p:anim>
                                    <p:animEffect transition="in" filter="fade">
                                      <p:cBhvr>
                                        <p:cTn id="36"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7"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âm ngôn">
  <a:themeElements>
    <a:clrScheme name="Châm ngôn">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hâm ngô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hâm ngôn">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Giọt nước">
  <a:themeElements>
    <a:clrScheme name="Giọt nước">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iọt nước">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iọt nước">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2074</TotalTime>
  <Words>898</Words>
  <Application>Microsoft Office PowerPoint</Application>
  <PresentationFormat>Màn hình rộng</PresentationFormat>
  <Paragraphs>94</Paragraphs>
  <Slides>22</Slides>
  <Notes>18</Notes>
  <HiddenSlides>0</HiddenSlides>
  <MMClips>0</MMClips>
  <ScaleCrop>false</ScaleCrop>
  <HeadingPairs>
    <vt:vector size="6" baseType="variant">
      <vt:variant>
        <vt:lpstr>Phông được Dùng</vt:lpstr>
      </vt:variant>
      <vt:variant>
        <vt:i4>11</vt:i4>
      </vt:variant>
      <vt:variant>
        <vt:lpstr>Chủ đề</vt:lpstr>
      </vt:variant>
      <vt:variant>
        <vt:i4>4</vt:i4>
      </vt:variant>
      <vt:variant>
        <vt:lpstr>Tiêu đề Bản chiếu</vt:lpstr>
      </vt:variant>
      <vt:variant>
        <vt:i4>22</vt:i4>
      </vt:variant>
    </vt:vector>
  </HeadingPairs>
  <TitlesOfParts>
    <vt:vector size="37" baseType="lpstr">
      <vt:lpstr>Wingdings 3</vt:lpstr>
      <vt:lpstr>Verdana</vt:lpstr>
      <vt:lpstr>Arial</vt:lpstr>
      <vt:lpstr>Wingdings 2</vt:lpstr>
      <vt:lpstr>Century Gothic</vt:lpstr>
      <vt:lpstr>Bahnschrift</vt:lpstr>
      <vt:lpstr>Montserrat</vt:lpstr>
      <vt:lpstr>Times New Roman</vt:lpstr>
      <vt:lpstr>Tahoma</vt:lpstr>
      <vt:lpstr>Tw Cen MT</vt:lpstr>
      <vt:lpstr>Calibri</vt:lpstr>
      <vt:lpstr>Desdemona template</vt:lpstr>
      <vt:lpstr>Châm ngôn</vt:lpstr>
      <vt:lpstr>Giọt nước</vt:lpstr>
      <vt:lpstr>Ion</vt:lpstr>
      <vt:lpstr>Bản trình bày PowerPoint</vt:lpstr>
      <vt:lpstr>Nhóm thực hiện : </vt:lpstr>
      <vt:lpstr>1.. Giới thiệu  đồ án</vt:lpstr>
      <vt:lpstr>Mục tiêu  </vt:lpstr>
      <vt:lpstr>Hệ thống website Mỹ Nghệ Hà Nội ra đời</vt:lpstr>
      <vt:lpstr>2. Xây dựng &amp; Thiết kế</vt:lpstr>
      <vt:lpstr>Ngôn ngữ lập trình &amp; thiết kế</vt:lpstr>
      <vt:lpstr>Quản lý cơ sở dữ liệu</vt:lpstr>
      <vt:lpstr>Bản trình bày PowerPoint</vt:lpstr>
      <vt:lpstr>3. Chức năng </vt:lpstr>
      <vt:lpstr>Chức năng chính phía client ( người dùng )</vt:lpstr>
      <vt:lpstr>Chức năng chính phía client ( người dùng )</vt:lpstr>
      <vt:lpstr>Chức năng chính phía client ( người dùng )</vt:lpstr>
      <vt:lpstr>Thanh toán</vt:lpstr>
      <vt:lpstr>Chức năng phía backend ( quản trị viên )</vt:lpstr>
      <vt:lpstr>Một số hình ảnh minh họa </vt:lpstr>
      <vt:lpstr>Một số hình ảnh minh họa </vt:lpstr>
      <vt:lpstr>Một số hình ảnh minh họa </vt:lpstr>
      <vt:lpstr>Một số hình ảnh minh họa </vt:lpstr>
      <vt:lpstr>Bản trình bày PowerPoint</vt:lpstr>
      <vt:lpstr>Tổng kết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The Anh</dc:creator>
  <cp:lastModifiedBy>The Anh</cp:lastModifiedBy>
  <cp:revision>20</cp:revision>
  <dcterms:created xsi:type="dcterms:W3CDTF">2021-07-31T02:19:28Z</dcterms:created>
  <dcterms:modified xsi:type="dcterms:W3CDTF">2021-08-02T09:37:19Z</dcterms:modified>
</cp:coreProperties>
</file>